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79" r:id="rId4"/>
    <p:sldId id="280" r:id="rId5"/>
    <p:sldId id="274" r:id="rId6"/>
    <p:sldId id="281" r:id="rId7"/>
    <p:sldId id="282" r:id="rId8"/>
    <p:sldId id="270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6" autoAdjust="0"/>
  </p:normalViewPr>
  <p:slideViewPr>
    <p:cSldViewPr snapToGrid="0" snapToObjects="1">
      <p:cViewPr>
        <p:scale>
          <a:sx n="75" d="100"/>
          <a:sy n="75" d="100"/>
        </p:scale>
        <p:origin x="-14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516D6-0D6C-114D-9E14-B79398D3BDCB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8A9BA-5B1D-F747-93DD-800C84BA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2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0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102-1A43-764B-A4E8-FC960C52B87E}" type="datetimeFigureOut">
              <a:rPr lang="en-US" smtClean="0"/>
              <a:t>21/11/23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FF2A-8500-0A4C-82F4-5E7B7533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jpg"/><Relationship Id="rId21" Type="http://schemas.openxmlformats.org/officeDocument/2006/relationships/image" Target="../media/image21.jp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jpg"/><Relationship Id="rId28" Type="http://schemas.openxmlformats.org/officeDocument/2006/relationships/image" Target="../media/image28.jpg"/><Relationship Id="rId29" Type="http://schemas.openxmlformats.org/officeDocument/2006/relationships/image" Target="../media/image29.jp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jpg"/><Relationship Id="rId18" Type="http://schemas.openxmlformats.org/officeDocument/2006/relationships/image" Target="../media/image18.png"/><Relationship Id="rId19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9707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The Community Energy Landscape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86200"/>
            <a:ext cx="8138679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Syed Ahmed, Chair</a:t>
            </a:r>
          </a:p>
          <a:p>
            <a:r>
              <a:rPr lang="en-US" dirty="0" smtClean="0"/>
              <a:t>Community Energy London (CEL)</a:t>
            </a:r>
          </a:p>
          <a:p>
            <a:endParaRPr lang="en-US" dirty="0" smtClean="0"/>
          </a:p>
          <a:p>
            <a:r>
              <a:rPr lang="en-US" b="1" dirty="0" smtClean="0"/>
              <a:t>LB </a:t>
            </a:r>
            <a:r>
              <a:rPr lang="en-US" b="1" dirty="0" smtClean="0"/>
              <a:t>Hackney Community </a:t>
            </a:r>
            <a:r>
              <a:rPr lang="en-US" b="1" dirty="0" smtClean="0"/>
              <a:t>Energy Fund </a:t>
            </a:r>
            <a:r>
              <a:rPr lang="en-US" b="1" dirty="0" smtClean="0"/>
              <a:t>Event</a:t>
            </a:r>
            <a:endParaRPr lang="en-US" b="1" dirty="0" smtClean="0"/>
          </a:p>
          <a:p>
            <a:r>
              <a:rPr lang="en-US" b="1" dirty="0" smtClean="0"/>
              <a:t>23</a:t>
            </a:r>
            <a:r>
              <a:rPr lang="en-US" b="1" dirty="0" smtClean="0"/>
              <a:t> </a:t>
            </a:r>
            <a:r>
              <a:rPr lang="en-US" b="1" dirty="0" smtClean="0"/>
              <a:t>November 2023</a:t>
            </a:r>
            <a:endParaRPr lang="en-US" b="1" dirty="0"/>
          </a:p>
        </p:txBody>
      </p:sp>
      <p:pic>
        <p:nvPicPr>
          <p:cNvPr id="4" name="Picture 3" descr="CEL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62" y="285074"/>
            <a:ext cx="3228685" cy="16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9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types of technologies?</a:t>
            </a:r>
            <a:endParaRPr lang="en-US" sz="4000" dirty="0"/>
          </a:p>
        </p:txBody>
      </p:sp>
      <p:pic>
        <p:nvPicPr>
          <p:cNvPr id="4" name="Picture 3" descr="Screenshot 2023-11-14 at 11.2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9" y="1433160"/>
            <a:ext cx="1917700" cy="2552700"/>
          </a:xfrm>
          <a:prstGeom prst="rect">
            <a:avLst/>
          </a:prstGeom>
        </p:spPr>
      </p:pic>
      <p:pic>
        <p:nvPicPr>
          <p:cNvPr id="5" name="Picture 4" descr="Screenshot 2023-11-14 at 11.2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89" y="1445860"/>
            <a:ext cx="1981200" cy="2565400"/>
          </a:xfrm>
          <a:prstGeom prst="rect">
            <a:avLst/>
          </a:prstGeom>
        </p:spPr>
      </p:pic>
      <p:pic>
        <p:nvPicPr>
          <p:cNvPr id="6" name="Picture 5" descr="Screenshot 2023-11-14 at 11.30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44" y="1433160"/>
            <a:ext cx="1905000" cy="2578100"/>
          </a:xfrm>
          <a:prstGeom prst="rect">
            <a:avLst/>
          </a:prstGeom>
        </p:spPr>
      </p:pic>
      <p:pic>
        <p:nvPicPr>
          <p:cNvPr id="7" name="Picture 6" descr="Screenshot 2023-11-14 at 11.30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89" y="4209344"/>
            <a:ext cx="1854200" cy="2565400"/>
          </a:xfrm>
          <a:prstGeom prst="rect">
            <a:avLst/>
          </a:prstGeom>
        </p:spPr>
      </p:pic>
      <p:pic>
        <p:nvPicPr>
          <p:cNvPr id="10" name="Picture 9" descr="Screenshot 2023-11-14 at 11.30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9" y="4196644"/>
            <a:ext cx="187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develop the project?</a:t>
            </a:r>
            <a:endParaRPr lang="en-US" dirty="0"/>
          </a:p>
        </p:txBody>
      </p:sp>
      <p:pic>
        <p:nvPicPr>
          <p:cNvPr id="5" name="Picture 4" descr="Screenshot 2023-11-14 at 11.3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1" y="1713971"/>
            <a:ext cx="7967662" cy="46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too hard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 descr="Screenshot 2023-11-14 at 11.3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601611"/>
            <a:ext cx="7137400" cy="368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5352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Peer Mentoring Programme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16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09-18 at 22.2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" y="253486"/>
            <a:ext cx="7199784" cy="5933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oogle Shape;109;g1a23adbf1a0_1_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469" y="1369142"/>
            <a:ext cx="759117" cy="40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0;g1a23adbf1a0_1_22" descr="Picture 4"/>
          <p:cNvPicPr preferRelativeResize="0"/>
          <p:nvPr/>
        </p:nvPicPr>
        <p:blipFill rotWithShape="1">
          <a:blip r:embed="rId4">
            <a:alphaModFix/>
          </a:blip>
          <a:srcRect b="14835"/>
          <a:stretch/>
        </p:blipFill>
        <p:spPr>
          <a:xfrm>
            <a:off x="6216761" y="4279550"/>
            <a:ext cx="541641" cy="52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1;g1a23adbf1a0_1_22" descr="Picture 5"/>
          <p:cNvPicPr preferRelativeResize="0"/>
          <p:nvPr/>
        </p:nvPicPr>
        <p:blipFill rotWithShape="1">
          <a:blip r:embed="rId5">
            <a:alphaModFix/>
          </a:blip>
          <a:srcRect r="80631"/>
          <a:stretch/>
        </p:blipFill>
        <p:spPr>
          <a:xfrm>
            <a:off x="329149" y="2837696"/>
            <a:ext cx="676856" cy="46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2;g1a23adbf1a0_1_22" descr="Picture 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83936" y="4709692"/>
            <a:ext cx="498973" cy="57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3;g1a23adbf1a0_1_22" descr="Picture 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1793" y="4464761"/>
            <a:ext cx="863952" cy="28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4;g1a23adbf1a0_1_22" descr="Picture 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205" y="3637864"/>
            <a:ext cx="627119" cy="35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5;g1a23adbf1a0_1_22" descr="Picture 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3201" y="290387"/>
            <a:ext cx="758094" cy="45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g1a23adbf1a0_1_22" descr="Picture 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39844" y="4293938"/>
            <a:ext cx="541641" cy="49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7;g1a23adbf1a0_1_22" descr="Picture 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23923" y="1999594"/>
            <a:ext cx="676857" cy="40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8;g1a23adbf1a0_1_22" descr="Picture 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31643" y="1031981"/>
            <a:ext cx="986060" cy="40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9;g1a23adbf1a0_1_22" descr="Picture 17"/>
          <p:cNvPicPr preferRelativeResize="0"/>
          <p:nvPr/>
        </p:nvPicPr>
        <p:blipFill rotWithShape="1">
          <a:blip r:embed="rId13">
            <a:alphaModFix/>
          </a:blip>
          <a:srcRect r="71971"/>
          <a:stretch/>
        </p:blipFill>
        <p:spPr>
          <a:xfrm>
            <a:off x="5495427" y="3976878"/>
            <a:ext cx="676857" cy="26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0;g1a23adbf1a0_1_22" descr="Picture 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24285" y="5065782"/>
            <a:ext cx="891771" cy="25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1;g1a23adbf1a0_1_22" descr="Picture 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85475" y="668241"/>
            <a:ext cx="863952" cy="30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3;g1a23adbf1a0_1_22" descr="qRWlgfkdPV0NtKrvW3y2E7QW0nkJEh31v5nV4z3vs_c0YzfwJwA23xITFlw4_b0IWhCaus5vX97o264Nsaf56s3j_RNz7PfG-eCvNZzXNtMug8fO_9u4IZrgKbyJsjol2IbGN4MA.png"/>
          <p:cNvPicPr preferRelativeResize="0"/>
          <p:nvPr/>
        </p:nvPicPr>
        <p:blipFill rotWithShape="1">
          <a:blip r:embed="rId16">
            <a:alphaModFix/>
          </a:blip>
          <a:srcRect t="7414" b="7414"/>
          <a:stretch/>
        </p:blipFill>
        <p:spPr>
          <a:xfrm>
            <a:off x="3485238" y="4057486"/>
            <a:ext cx="587423" cy="5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4;g1a23adbf1a0_1_22" descr="1VRgLCSnDPNa85UNKSPdkJCDNsgjAaZZuo66oTTGw-pwPncNBrEvY_3acVSPSXTdy8kINu7Oa_WmVPMA0thxYrALb7JPjbhmAn-tfJTZ3ezlTSrMoRGNy63PACAypDAaaB1KJzMl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4863" y="2472492"/>
            <a:ext cx="541641" cy="40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5;g1a23adbf1a0_1_22" descr="B9pkhOt72F-6UN5ZDDBEc8c4GtBXw6wMhAc6EgIschb-16uHlMOuH6oaguBVvfL7HvIn8ey7yZq1yUdA9Ez0i8QSHHmBhnj9xD3rmSrmJMf6FrzbZGCAzqTf8lXK0XBAZ_IK6M-Q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067172" y="4943087"/>
            <a:ext cx="627118" cy="50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6;g1a23adbf1a0_1_22" descr="f26adS7wKMZVadacI68tOX2Pc71mMGR89UbWodJFbojLnD-5VwiHEI58-nnO6IlXim1zJAPcVFcflGRlBQd1KbBcj2nyDupLMwENRYpMdzFW-3CK9PBwV66Co3TK7zbqDepCQASw.jpg"/>
          <p:cNvPicPr preferRelativeResize="0"/>
          <p:nvPr/>
        </p:nvPicPr>
        <p:blipFill rotWithShape="1">
          <a:blip r:embed="rId19">
            <a:alphaModFix/>
          </a:blip>
          <a:srcRect l="17594" t="20761" r="19206" b="24917"/>
          <a:stretch/>
        </p:blipFill>
        <p:spPr>
          <a:xfrm>
            <a:off x="5648306" y="1723148"/>
            <a:ext cx="676856" cy="50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9;g1a23adbf1a0_1_2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243111" y="2997134"/>
            <a:ext cx="541641" cy="4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0;g1a23adbf1a0_1_22"/>
          <p:cNvPicPr preferRelativeResize="0"/>
          <p:nvPr/>
        </p:nvPicPr>
        <p:blipFill rotWithShape="1">
          <a:blip r:embed="rId21">
            <a:alphaModFix/>
          </a:blip>
          <a:srcRect l="25151" t="22850" r="27827" b="22665"/>
          <a:stretch/>
        </p:blipFill>
        <p:spPr>
          <a:xfrm>
            <a:off x="6728832" y="2258073"/>
            <a:ext cx="467106" cy="61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31;g1a23adbf1a0_1_2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617004" y="2997135"/>
            <a:ext cx="759117" cy="39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32;g1a23adbf1a0_1_2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073246" y="1237701"/>
            <a:ext cx="759117" cy="26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33;g1a23adbf1a0_1_2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104851" y="655485"/>
            <a:ext cx="433317" cy="49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34;g1a23adbf1a0_1_2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407453" y="1870153"/>
            <a:ext cx="587425" cy="3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35;g1a23adbf1a0_1_2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906614" y="3821034"/>
            <a:ext cx="807303" cy="4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6;g1a23adbf1a0_1_2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995007" y="1715655"/>
            <a:ext cx="433317" cy="48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7;g1a23adbf1a0_1_2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534854" y="2523883"/>
            <a:ext cx="467113" cy="53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8;g1a23adbf1a0_1_2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08968" y="4440681"/>
            <a:ext cx="1015750" cy="2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Screenshot 2023-09-18 at 22.56.50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57" y="1856074"/>
            <a:ext cx="717423" cy="623392"/>
          </a:xfrm>
          <a:prstGeom prst="rect">
            <a:avLst/>
          </a:prstGeom>
        </p:spPr>
      </p:pic>
      <p:pic>
        <p:nvPicPr>
          <p:cNvPr id="34" name="Picture 33" descr="Screenshot 2023-09-18 at 22.57.04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32" y="1156529"/>
            <a:ext cx="701896" cy="628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3923" y="6362376"/>
            <a:ext cx="625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www.communityenergy.london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24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11-20 at 22.1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89" y="211667"/>
            <a:ext cx="6574576" cy="3824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shot 2023-11-20 at 22.1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2751667"/>
            <a:ext cx="3338769" cy="39272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32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11-21 at 17.3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7" y="254000"/>
            <a:ext cx="2291684" cy="247226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creenshot 2023-11-21 at 17.3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6" y="1845733"/>
            <a:ext cx="2410124" cy="2480733"/>
          </a:xfrm>
          <a:prstGeom prst="rect">
            <a:avLst/>
          </a:prstGeom>
        </p:spPr>
      </p:pic>
      <p:pic>
        <p:nvPicPr>
          <p:cNvPr id="6" name="Picture 5" descr="Screenshot 2023-11-21 at 17.3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3" y="3369733"/>
            <a:ext cx="2419665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09-21 at 09.0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78"/>
            <a:ext cx="9144000" cy="47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11-23 at 07.5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11-23 at 08.0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0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3-09-19 at 07.5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4911" cy="670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types of projects?</a:t>
            </a:r>
            <a:endParaRPr lang="en-US" dirty="0"/>
          </a:p>
        </p:txBody>
      </p:sp>
      <p:pic>
        <p:nvPicPr>
          <p:cNvPr id="4" name="Picture 3" descr="Screenshot 2023-11-14 at 11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6" y="1203250"/>
            <a:ext cx="7318022" cy="4465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8867" y="5944482"/>
            <a:ext cx="7684911" cy="67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www.communityenergy.london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64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36900</TotalTime>
  <Words>50</Words>
  <Application>Microsoft Macintosh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Community Energy Landscape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types of projects?</vt:lpstr>
      <vt:lpstr>What types of technologies?</vt:lpstr>
      <vt:lpstr>How do we develop the project?</vt:lpstr>
      <vt:lpstr>It’s all too hard…</vt:lpstr>
    </vt:vector>
  </TitlesOfParts>
  <Company>Energy for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Ahmed</dc:creator>
  <cp:lastModifiedBy>Syed Ahmed</cp:lastModifiedBy>
  <cp:revision>64</cp:revision>
  <dcterms:created xsi:type="dcterms:W3CDTF">2022-11-24T08:26:54Z</dcterms:created>
  <dcterms:modified xsi:type="dcterms:W3CDTF">2023-11-23T08:02:09Z</dcterms:modified>
</cp:coreProperties>
</file>