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92" r:id="rId4"/>
    <p:sldId id="293" r:id="rId5"/>
    <p:sldId id="287" r:id="rId6"/>
    <p:sldId id="3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7"/>
    <p:restoredTop sz="94340"/>
  </p:normalViewPr>
  <p:slideViewPr>
    <p:cSldViewPr snapToGrid="0" snapToObjects="1">
      <p:cViewPr varScale="1">
        <p:scale>
          <a:sx n="53" d="100"/>
          <a:sy n="53" d="100"/>
        </p:scale>
        <p:origin x="208" y="6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5A49-4D67-7041-9085-1E0DCA668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31C2B-AF6F-3F41-BEEA-689C38D55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B0FEB-7610-2E45-ABDF-45C44861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1BE6-AB8B-3149-B8CE-6ECBF3C8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5F8F2-5D18-3E47-B657-32282E97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293D-3BE4-9C43-8DA8-25A4EF1B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8B999-BB4D-DB4B-8492-BD9D93E87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AD199-E8A4-644F-B84A-3CA52729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136D-C605-8741-89B1-0CF0CF16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16A6-C042-B54B-A9D0-69236998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DB86D-48DF-FF4E-919A-AF9F5FBE7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2B207-FF3B-7742-A53C-E4873DD01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82F38-52CA-F749-AD80-8790506F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A31A8-27E5-9F4D-8AA4-92A4EF9F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86764-B61A-E14E-BBA8-D01E9916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CF12-CE18-934A-A1FF-04646F82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1A00-B322-754F-ACFB-20B9288E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7BDB1-B77D-9141-8E33-1DB20EAD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00E75-535F-D74F-B7C0-736B9CE9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B6F4B-B208-D54E-A55B-A356E480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EEC3-06B0-8345-9956-D611C512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A704E-2D66-6142-9F2C-A4CFE105F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077C5-F7C0-8D46-AD1A-90525ACD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64E9-08C1-4646-A657-1C8189A8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297E-3235-0648-900A-F9DC1DCE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DACF-0117-5D40-86C3-E5DD7104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C726-D43C-0A40-86FA-A380EF505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972E2-B8B6-FC43-AA19-4F64AF143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039B6-185B-5A44-9AA7-FFE91191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3DE13-8C64-C54C-A5B4-96E13AC7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B02DA-C584-FB4F-B056-B2905741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60B1-FDF0-3B4D-8C7C-EB7BA72C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9AD71-8647-1F41-9A24-F6A22C8CE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D4B10-7610-DB4C-BB88-753A5D910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53A32-6CA2-1049-ABAF-0B7253F6F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04D9A-00B0-7B44-9CC4-B6A285299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C637D-A9FE-2B43-8E03-AEF28AAE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924D-42B0-A54E-BC67-6C656A9A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C95B6-BBF5-2546-88E8-26F21F0E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54AA-5396-3340-A83D-4FD27A71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BC2B8-DD98-0D4C-8EBF-B54FB6C8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15160-2D22-D745-A5C4-80E0F76A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2AC83-1126-8A48-AA90-44507160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5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03B1B-DBE9-3846-AF64-A3ABC112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5391-21EF-3E40-BE85-1BA537A0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213BD-C834-4C46-982C-A8EEE45E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7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DD87-4B9E-A544-8A8C-9449328D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BD004-5C43-D04A-B47A-EA8566AE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DD4E4-3FC8-CD4A-B858-70791DD9B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8F983-ABE1-624D-B6F8-322C82BA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09555-852F-A94E-BB32-E6890EA9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2129B-5B88-2848-A396-1213EBE8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2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3CAA-40A7-9C4D-8DDF-13C7FA8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AE2D0-2EF2-ED43-A517-25B17E4DE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BBCDA-9692-0C42-8C38-7D9A16212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98E92-09FC-0A43-83F0-7751EB63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8AB79-3DB1-0542-8B54-222D18F4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AB817-37B9-C04D-9862-97843B2F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B76C7-D43B-0E4A-84F8-C9CB8752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B7022-4FF6-1C44-9B53-E6ED19EAF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B95F-6A54-AC41-8D80-A753C5CBE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77E9C-23BD-5241-BC38-E28CD65A3750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D3B2-9D71-9440-BD3F-6907D01D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37A3A-E5FA-C64E-82EF-25997AF4D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51D1-B0F8-B641-98E1-86B643480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2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D3F3-C264-2F4B-A0A1-A0C55B25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Energy4All – citizens working together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1363A1-B031-8F46-8889-662ADE68C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4051"/>
            <a:ext cx="4416745" cy="484782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17F0B9-8230-D643-9486-06E2C092D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33" y="1814051"/>
            <a:ext cx="5384800" cy="46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DAFB-E337-7B4D-AB72-A5D5CABC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from local people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F159A2-B1CB-4F49-A671-63F554CB9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5182"/>
            <a:ext cx="5025189" cy="3289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3206E-C6EA-6542-8D20-A37C9B26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5182"/>
            <a:ext cx="4926877" cy="32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9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3EFB-9EC2-4D7B-A6F2-EEED4DCE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Why cooperative finance?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B827-1678-49BD-AD74-9F1BE52F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22" y="1741294"/>
            <a:ext cx="9508978" cy="4015287"/>
          </a:xfrm>
        </p:spPr>
        <p:txBody>
          <a:bodyPr>
            <a:normAutofit/>
          </a:bodyPr>
          <a:lstStyle/>
          <a:p>
            <a:r>
              <a:rPr lang="nl-BE" dirty="0"/>
              <a:t>Social acceptance for the energy transition</a:t>
            </a:r>
          </a:p>
          <a:p>
            <a:r>
              <a:rPr lang="nl-BE" dirty="0"/>
              <a:t>Sharing surplusses with members and  local community</a:t>
            </a:r>
          </a:p>
          <a:p>
            <a:r>
              <a:rPr lang="nl-BE" dirty="0"/>
              <a:t>Building a sense of community</a:t>
            </a:r>
          </a:p>
          <a:p>
            <a:r>
              <a:rPr lang="nl-BE" dirty="0"/>
              <a:t>Retaining money within the local community</a:t>
            </a:r>
          </a:p>
          <a:p>
            <a:r>
              <a:rPr lang="nl-BE" dirty="0"/>
              <a:t>Control - £100 vs £1m</a:t>
            </a:r>
          </a:p>
          <a:p>
            <a:r>
              <a:rPr lang="nl-BE" dirty="0"/>
              <a:t>Cutting out the intermediaries</a:t>
            </a:r>
          </a:p>
          <a:p>
            <a:r>
              <a:rPr lang="nl-BE" dirty="0"/>
              <a:t>Innovative</a:t>
            </a:r>
          </a:p>
          <a:p>
            <a:endParaRPr lang="nl-BE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CD82-DFC2-D043-9FD0-EBF40B2B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Councils and cooperatives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9F61EF-3A1C-2447-9D52-610ED9B0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936" y="1690688"/>
            <a:ext cx="3039643" cy="22797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B39C41-1CA3-3944-96AF-E10A8E48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936" y="4156118"/>
            <a:ext cx="3075430" cy="2076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55AAB-8070-904B-B9A1-26F1DBEB1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18" y="4156119"/>
            <a:ext cx="3086703" cy="1907798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33FA2F90-EA30-BA43-AFB4-C951A4959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199" y="1690687"/>
            <a:ext cx="2987821" cy="2105511"/>
          </a:xfrm>
        </p:spPr>
      </p:pic>
    </p:spTree>
    <p:extLst>
      <p:ext uri="{BB962C8B-B14F-4D97-AF65-F5344CB8AC3E}">
        <p14:creationId xmlns:p14="http://schemas.microsoft.com/office/powerpoint/2010/main" val="310657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3EFB-9EC2-4D7B-A6F2-EEED4DCE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Energy </a:t>
            </a:r>
            <a:r>
              <a:rPr lang="nl-BE" dirty="0" err="1"/>
              <a:t>cooperatives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future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B827-1678-49BD-AD74-9F1BE52F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22" y="1741294"/>
            <a:ext cx="9508978" cy="4015287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A45E1-0D55-41AE-90CC-C74BAC34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2" y="1847826"/>
            <a:ext cx="4901609" cy="4487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AB017B-2C84-4035-A92A-0A29B261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15" y="1847826"/>
            <a:ext cx="5251281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846C-6C30-3541-BD14-86C2BE3D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(much) more than money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3993B4-68E7-B548-9430-B0E2BC66E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632032" cy="4883674"/>
          </a:xfrm>
        </p:spPr>
      </p:pic>
    </p:spTree>
    <p:extLst>
      <p:ext uri="{BB962C8B-B14F-4D97-AF65-F5344CB8AC3E}">
        <p14:creationId xmlns:p14="http://schemas.microsoft.com/office/powerpoint/2010/main" val="94747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64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Energy4All – citizens working together</vt:lpstr>
      <vt:lpstr>Finance from local people</vt:lpstr>
      <vt:lpstr>Why cooperative finance?</vt:lpstr>
      <vt:lpstr>Councils and cooperatives</vt:lpstr>
      <vt:lpstr>Energy cooperatives in the future</vt:lpstr>
      <vt:lpstr>Its (much) more than money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Energy4All – citizens working together</dc:title>
  <dc:creator>Mark Luntley</dc:creator>
  <cp:lastModifiedBy>Mark Luntley</cp:lastModifiedBy>
  <cp:revision>4</cp:revision>
  <dcterms:created xsi:type="dcterms:W3CDTF">2020-06-24T09:37:36Z</dcterms:created>
  <dcterms:modified xsi:type="dcterms:W3CDTF">2020-06-24T10:22:04Z</dcterms:modified>
</cp:coreProperties>
</file>