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64" r:id="rId5"/>
  </p:sldMasterIdLst>
  <p:notesMasterIdLst>
    <p:notesMasterId r:id="rId6"/>
  </p:notesMasterIdLst>
  <p:sldIdLst>
    <p:sldId id="256" r:id="rId7"/>
    <p:sldId id="257" r:id="rId8"/>
    <p:sldId id="258" r:id="rId9"/>
    <p:sldId id="259" r:id="rId10"/>
    <p:sldId id="260" r:id="rId11"/>
    <p:sldId id="261" r:id="rId12"/>
    <p:sldId id="262" r:id="rId13"/>
    <p:sldId id="263" r:id="rId14"/>
  </p:sldIdLst>
  <p:sldSz cy="6858000" cx="12192000"/>
  <p:notesSz cx="6858000" cy="9144000"/>
  <p:embeddedFontLst>
    <p:embeddedFont>
      <p:font typeface="Gill Sans"/>
      <p:bold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384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496816C2-B49F-43B7-9945-AC6114D68CF6}">
  <a:tblStyle styleId="{496816C2-B49F-43B7-9945-AC6114D68CF6}"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font" Target="fonts/GillSans-bold.fntdata"/><Relationship Id="rId14" Type="http://schemas.openxmlformats.org/officeDocument/2006/relationships/slide" Target="slides/slide8.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GB"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3" name="Shape 143"/>
        <p:cNvGrpSpPr/>
        <p:nvPr/>
      </p:nvGrpSpPr>
      <p:grpSpPr>
        <a:xfrm>
          <a:off x="0" y="0"/>
          <a:ext cx="0" cy="0"/>
          <a:chOff x="0" y="0"/>
          <a:chExt cx="0" cy="0"/>
        </a:xfrm>
      </p:grpSpPr>
      <p:sp>
        <p:nvSpPr>
          <p:cNvPr id="144" name="Google Shape;144;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5" name="Google Shape;14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9" name="Shape 149"/>
        <p:cNvGrpSpPr/>
        <p:nvPr/>
      </p:nvGrpSpPr>
      <p:grpSpPr>
        <a:xfrm>
          <a:off x="0" y="0"/>
          <a:ext cx="0" cy="0"/>
          <a:chOff x="0" y="0"/>
          <a:chExt cx="0" cy="0"/>
        </a:xfrm>
      </p:grpSpPr>
      <p:sp>
        <p:nvSpPr>
          <p:cNvPr id="150" name="Google Shape;150;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1" name="Google Shape;151;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GB"/>
              <a:t>CREW has experience of delivering retrofit projects that help businesses undertake energy-saving initiatives, that they would otherwise lack the experience, skill, capacity and finance to undertake individually.  This has resulted in operating cost savings, available to recycle into direct service delivery, as well as saving carbon emissions</a:t>
            </a:r>
            <a:endParaRPr/>
          </a:p>
          <a:p>
            <a:pPr indent="0" lvl="0" marL="0" rtl="0" algn="l">
              <a:spcBef>
                <a:spcPts val="0"/>
              </a:spcBef>
              <a:spcAft>
                <a:spcPts val="0"/>
              </a:spcAft>
              <a:buNone/>
            </a:pPr>
            <a:r>
              <a:t/>
            </a:r>
            <a:endParaRPr/>
          </a:p>
          <a:p>
            <a:pPr indent="0" lvl="0" marL="0" rtl="0" algn="l">
              <a:spcBef>
                <a:spcPts val="0"/>
              </a:spcBef>
              <a:spcAft>
                <a:spcPts val="0"/>
              </a:spcAft>
              <a:buNone/>
            </a:pPr>
            <a:r>
              <a:rPr lang="en-GB"/>
              <a:t>Through our fuel poverty and energy transformation work, we help Londoner’s reduce their carbon emissions and energy bills creating more resilient and environmentally aware communities</a:t>
            </a:r>
            <a:endParaRPr/>
          </a:p>
          <a:p>
            <a:pPr indent="0" lvl="0" marL="0" rtl="0" algn="l">
              <a:spcBef>
                <a:spcPts val="0"/>
              </a:spcBef>
              <a:spcAft>
                <a:spcPts val="0"/>
              </a:spcAft>
              <a:buNone/>
            </a:pPr>
            <a:r>
              <a:t/>
            </a:r>
            <a:endParaRPr/>
          </a:p>
        </p:txBody>
      </p:sp>
      <p:sp>
        <p:nvSpPr>
          <p:cNvPr id="152" name="Google Shape;152;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7" name="Shape 157"/>
        <p:cNvGrpSpPr/>
        <p:nvPr/>
      </p:nvGrpSpPr>
      <p:grpSpPr>
        <a:xfrm>
          <a:off x="0" y="0"/>
          <a:ext cx="0" cy="0"/>
          <a:chOff x="0" y="0"/>
          <a:chExt cx="0" cy="0"/>
        </a:xfrm>
      </p:grpSpPr>
      <p:sp>
        <p:nvSpPr>
          <p:cNvPr id="158" name="Google Shape;158;g8a06235f07_0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9" name="Google Shape;159;g8a06235f07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4" name="Shape 164"/>
        <p:cNvGrpSpPr/>
        <p:nvPr/>
      </p:nvGrpSpPr>
      <p:grpSpPr>
        <a:xfrm>
          <a:off x="0" y="0"/>
          <a:ext cx="0" cy="0"/>
          <a:chOff x="0" y="0"/>
          <a:chExt cx="0" cy="0"/>
        </a:xfrm>
      </p:grpSpPr>
      <p:sp>
        <p:nvSpPr>
          <p:cNvPr id="165" name="Google Shape;165;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6" name="Google Shape;166;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0" name="Shape 170"/>
        <p:cNvGrpSpPr/>
        <p:nvPr/>
      </p:nvGrpSpPr>
      <p:grpSpPr>
        <a:xfrm>
          <a:off x="0" y="0"/>
          <a:ext cx="0" cy="0"/>
          <a:chOff x="0" y="0"/>
          <a:chExt cx="0" cy="0"/>
        </a:xfrm>
      </p:grpSpPr>
      <p:sp>
        <p:nvSpPr>
          <p:cNvPr id="171" name="Google Shape;171;g8a06235f07_0_5: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2" name="Google Shape;172;g8a06235f07_0_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6" name="Shape 176"/>
        <p:cNvGrpSpPr/>
        <p:nvPr/>
      </p:nvGrpSpPr>
      <p:grpSpPr>
        <a:xfrm>
          <a:off x="0" y="0"/>
          <a:ext cx="0" cy="0"/>
          <a:chOff x="0" y="0"/>
          <a:chExt cx="0" cy="0"/>
        </a:xfrm>
      </p:grpSpPr>
      <p:sp>
        <p:nvSpPr>
          <p:cNvPr id="177" name="Google Shape;177;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8" name="Google Shape;178;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2" name="Shape 182"/>
        <p:cNvGrpSpPr/>
        <p:nvPr/>
      </p:nvGrpSpPr>
      <p:grpSpPr>
        <a:xfrm>
          <a:off x="0" y="0"/>
          <a:ext cx="0" cy="0"/>
          <a:chOff x="0" y="0"/>
          <a:chExt cx="0" cy="0"/>
        </a:xfrm>
      </p:grpSpPr>
      <p:sp>
        <p:nvSpPr>
          <p:cNvPr id="183" name="Google Shape;183;g8a06235f07_0_14: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4" name="Google Shape;184;g8a06235f07_0_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8" name="Shape 188"/>
        <p:cNvGrpSpPr/>
        <p:nvPr/>
      </p:nvGrpSpPr>
      <p:grpSpPr>
        <a:xfrm>
          <a:off x="0" y="0"/>
          <a:ext cx="0" cy="0"/>
          <a:chOff x="0" y="0"/>
          <a:chExt cx="0" cy="0"/>
        </a:xfrm>
      </p:grpSpPr>
      <p:sp>
        <p:nvSpPr>
          <p:cNvPr id="189" name="Google Shape;189;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0" name="Google Shape;190;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1" name="Google Shape;191;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showMasterSp="0" type="title">
  <p:cSld name="TITLE">
    <p:spTree>
      <p:nvGrpSpPr>
        <p:cNvPr id="26" name="Shape 26"/>
        <p:cNvGrpSpPr/>
        <p:nvPr/>
      </p:nvGrpSpPr>
      <p:grpSpPr>
        <a:xfrm>
          <a:off x="0" y="0"/>
          <a:ext cx="0" cy="0"/>
          <a:chOff x="0" y="0"/>
          <a:chExt cx="0" cy="0"/>
        </a:xfrm>
      </p:grpSpPr>
      <p:grpSp>
        <p:nvGrpSpPr>
          <p:cNvPr id="27" name="Google Shape;27;p2"/>
          <p:cNvGrpSpPr/>
          <p:nvPr/>
        </p:nvGrpSpPr>
        <p:grpSpPr>
          <a:xfrm>
            <a:off x="0" y="-8467"/>
            <a:ext cx="12192000" cy="6866467"/>
            <a:chOff x="0" y="-8467"/>
            <a:chExt cx="12192000" cy="6866467"/>
          </a:xfrm>
        </p:grpSpPr>
        <p:cxnSp>
          <p:nvCxnSpPr>
            <p:cNvPr id="28" name="Google Shape;28;p2"/>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9" name="Google Shape;29;p2"/>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30" name="Google Shape;30;p2"/>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803"/>
              </a:schemeClr>
            </a:solidFill>
            <a:ln>
              <a:noFill/>
            </a:ln>
          </p:spPr>
        </p:sp>
        <p:sp>
          <p:nvSpPr>
            <p:cNvPr id="31" name="Google Shape;31;p2"/>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32" name="Google Shape;32;p2"/>
            <p:cNvSpPr/>
            <p:nvPr/>
          </p:nvSpPr>
          <p:spPr>
            <a:xfrm>
              <a:off x="8932333" y="3048000"/>
              <a:ext cx="3259667" cy="3810000"/>
            </a:xfrm>
            <a:prstGeom prst="triangle">
              <a:avLst>
                <a:gd fmla="val 100000" name="adj"/>
              </a:avLst>
            </a:prstGeom>
            <a:solidFill>
              <a:schemeClr val="accent2">
                <a:alpha val="71764"/>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3F7818">
                <a:alpha val="69803"/>
              </a:srgbClr>
            </a:solidFill>
            <a:ln>
              <a:noFill/>
            </a:ln>
          </p:spPr>
        </p:sp>
        <p:sp>
          <p:nvSpPr>
            <p:cNvPr id="34" name="Google Shape;34;p2"/>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BFE471">
                <a:alpha val="69803"/>
              </a:srgbClr>
            </a:solidFill>
            <a:ln>
              <a:noFill/>
            </a:ln>
          </p:spPr>
        </p:sp>
        <p:sp>
          <p:nvSpPr>
            <p:cNvPr id="35" name="Google Shape;35;p2"/>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705"/>
              </a:schemeClr>
            </a:solidFill>
            <a:ln>
              <a:noFill/>
            </a:ln>
          </p:spPr>
        </p:sp>
        <p:sp>
          <p:nvSpPr>
            <p:cNvPr id="36" name="Google Shape;36;p2"/>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2"/>
            <p:cNvSpPr/>
            <p:nvPr/>
          </p:nvSpPr>
          <p:spPr>
            <a:xfrm rot="10800000">
              <a:off x="0" y="0"/>
              <a:ext cx="842596" cy="5666154"/>
            </a:xfrm>
            <a:prstGeom prst="triangle">
              <a:avLst>
                <a:gd fmla="val 100000" name="adj"/>
              </a:avLst>
            </a:prstGeom>
            <a:solidFill>
              <a:schemeClr val="accent1">
                <a:alpha val="84705"/>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8" name="Google Shape;38;p2"/>
          <p:cNvSpPr txBox="1"/>
          <p:nvPr>
            <p:ph type="ctrTitle"/>
          </p:nvPr>
        </p:nvSpPr>
        <p:spPr>
          <a:xfrm>
            <a:off x="1507067" y="2404534"/>
            <a:ext cx="7766936" cy="1646302"/>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Clr>
                <a:srgbClr val="1B7832"/>
              </a:buClr>
              <a:buSzPts val="5400"/>
              <a:buFont typeface="Gill Sans"/>
              <a:buNone/>
              <a:defRPr sz="5400">
                <a:solidFill>
                  <a:srgbClr val="1B783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2"/>
          <p:cNvSpPr txBox="1"/>
          <p:nvPr>
            <p:ph idx="1" type="subTitle"/>
          </p:nvPr>
        </p:nvSpPr>
        <p:spPr>
          <a:xfrm>
            <a:off x="1507067" y="4050833"/>
            <a:ext cx="7766936" cy="1096899"/>
          </a:xfrm>
          <a:prstGeom prst="rect">
            <a:avLst/>
          </a:prstGeom>
          <a:noFill/>
          <a:ln>
            <a:noFill/>
          </a:ln>
        </p:spPr>
        <p:txBody>
          <a:bodyPr anchorCtr="0" anchor="t" bIns="45700" lIns="91425" spcFirstLastPara="1" rIns="91425" wrap="square" tIns="45700">
            <a:noAutofit/>
          </a:bodyPr>
          <a:lstStyle>
            <a:lvl1pPr lvl="0" algn="r">
              <a:spcBef>
                <a:spcPts val="1000"/>
              </a:spcBef>
              <a:spcAft>
                <a:spcPts val="0"/>
              </a:spcAft>
              <a:buSzPts val="1440"/>
              <a:buNone/>
              <a:defRPr>
                <a:solidFill>
                  <a:srgbClr val="7F7F7F"/>
                </a:solidFill>
              </a:defRPr>
            </a:lvl1pPr>
            <a:lvl2pPr lvl="1" algn="ctr">
              <a:spcBef>
                <a:spcPts val="1000"/>
              </a:spcBef>
              <a:spcAft>
                <a:spcPts val="0"/>
              </a:spcAft>
              <a:buSzPts val="1280"/>
              <a:buNone/>
              <a:defRPr>
                <a:solidFill>
                  <a:srgbClr val="888888"/>
                </a:solidFill>
              </a:defRPr>
            </a:lvl2pPr>
            <a:lvl3pPr lvl="2" algn="ctr">
              <a:spcBef>
                <a:spcPts val="1000"/>
              </a:spcBef>
              <a:spcAft>
                <a:spcPts val="0"/>
              </a:spcAft>
              <a:buSzPts val="1120"/>
              <a:buNone/>
              <a:defRPr>
                <a:solidFill>
                  <a:srgbClr val="888888"/>
                </a:solidFill>
              </a:defRPr>
            </a:lvl3pPr>
            <a:lvl4pPr lvl="3" algn="ctr">
              <a:spcBef>
                <a:spcPts val="1000"/>
              </a:spcBef>
              <a:spcAft>
                <a:spcPts val="0"/>
              </a:spcAft>
              <a:buSzPts val="960"/>
              <a:buNone/>
              <a:defRPr>
                <a:solidFill>
                  <a:srgbClr val="888888"/>
                </a:solidFill>
              </a:defRPr>
            </a:lvl4pPr>
            <a:lvl5pPr lvl="4" algn="ctr">
              <a:spcBef>
                <a:spcPts val="1000"/>
              </a:spcBef>
              <a:spcAft>
                <a:spcPts val="0"/>
              </a:spcAft>
              <a:buSzPts val="960"/>
              <a:buNone/>
              <a:defRPr>
                <a:solidFill>
                  <a:srgbClr val="888888"/>
                </a:solidFill>
              </a:defRPr>
            </a:lvl5pPr>
            <a:lvl6pPr lvl="5" algn="ctr">
              <a:spcBef>
                <a:spcPts val="1000"/>
              </a:spcBef>
              <a:spcAft>
                <a:spcPts val="0"/>
              </a:spcAft>
              <a:buSzPts val="960"/>
              <a:buNone/>
              <a:defRPr>
                <a:solidFill>
                  <a:srgbClr val="888888"/>
                </a:solidFill>
              </a:defRPr>
            </a:lvl6pPr>
            <a:lvl7pPr lvl="6" algn="ctr">
              <a:spcBef>
                <a:spcPts val="1000"/>
              </a:spcBef>
              <a:spcAft>
                <a:spcPts val="0"/>
              </a:spcAft>
              <a:buSzPts val="960"/>
              <a:buNone/>
              <a:defRPr>
                <a:solidFill>
                  <a:srgbClr val="888888"/>
                </a:solidFill>
              </a:defRPr>
            </a:lvl7pPr>
            <a:lvl8pPr lvl="7" algn="ctr">
              <a:spcBef>
                <a:spcPts val="1000"/>
              </a:spcBef>
              <a:spcAft>
                <a:spcPts val="0"/>
              </a:spcAft>
              <a:buSzPts val="960"/>
              <a:buNone/>
              <a:defRPr>
                <a:solidFill>
                  <a:srgbClr val="888888"/>
                </a:solidFill>
              </a:defRPr>
            </a:lvl8pPr>
            <a:lvl9pPr lvl="8" algn="ctr">
              <a:spcBef>
                <a:spcPts val="1000"/>
              </a:spcBef>
              <a:spcAft>
                <a:spcPts val="0"/>
              </a:spcAft>
              <a:buSzPts val="960"/>
              <a:buNone/>
              <a:defRPr>
                <a:solidFill>
                  <a:srgbClr val="888888"/>
                </a:solidFill>
              </a:defRPr>
            </a:lvl9pPr>
          </a:lstStyle>
          <a:p/>
        </p:txBody>
      </p:sp>
      <p:sp>
        <p:nvSpPr>
          <p:cNvPr id="40" name="Google Shape;40;p2"/>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2"/>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2"/>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aption">
  <p:cSld name="Title and Caption">
    <p:spTree>
      <p:nvGrpSpPr>
        <p:cNvPr id="94" name="Shape 94"/>
        <p:cNvGrpSpPr/>
        <p:nvPr/>
      </p:nvGrpSpPr>
      <p:grpSpPr>
        <a:xfrm>
          <a:off x="0" y="0"/>
          <a:ext cx="0" cy="0"/>
          <a:chOff x="0" y="0"/>
          <a:chExt cx="0" cy="0"/>
        </a:xfrm>
      </p:grpSpPr>
      <p:sp>
        <p:nvSpPr>
          <p:cNvPr id="95" name="Google Shape;95;p11"/>
          <p:cNvSpPr txBox="1"/>
          <p:nvPr>
            <p:ph type="title"/>
          </p:nvPr>
        </p:nvSpPr>
        <p:spPr>
          <a:xfrm>
            <a:off x="677335" y="609600"/>
            <a:ext cx="8596668" cy="3403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Clr>
                <a:srgbClr val="1B7832"/>
              </a:buClr>
              <a:buSzPts val="4400"/>
              <a:buFont typeface="Gill Sans"/>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1"/>
          <p:cNvSpPr txBox="1"/>
          <p:nvPr>
            <p:ph idx="1" type="body"/>
          </p:nvPr>
        </p:nvSpPr>
        <p:spPr>
          <a:xfrm>
            <a:off x="677335" y="4470400"/>
            <a:ext cx="8596668" cy="1570962"/>
          </a:xfrm>
          <a:prstGeom prst="rect">
            <a:avLst/>
          </a:prstGeom>
          <a:noFill/>
          <a:ln>
            <a:noFill/>
          </a:ln>
        </p:spPr>
        <p:txBody>
          <a:bodyPr anchorCtr="0" anchor="ctr" bIns="45700" lIns="91425" spcFirstLastPara="1" rIns="91425" wrap="square" tIns="45700">
            <a:noAutofit/>
          </a:bodyPr>
          <a:lstStyle>
            <a:lvl1pPr indent="-228600" lvl="0" marL="457200" algn="l">
              <a:spcBef>
                <a:spcPts val="1000"/>
              </a:spcBef>
              <a:spcAft>
                <a:spcPts val="0"/>
              </a:spcAft>
              <a:buSzPts val="1440"/>
              <a:buNone/>
              <a:defRPr sz="1800">
                <a:solidFill>
                  <a:srgbClr val="3F3F3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97" name="Google Shape;97;p11"/>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8" name="Google Shape;98;p11"/>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11"/>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Quote with Caption">
  <p:cSld name="Quote with Caption">
    <p:spTree>
      <p:nvGrpSpPr>
        <p:cNvPr id="100" name="Shape 100"/>
        <p:cNvGrpSpPr/>
        <p:nvPr/>
      </p:nvGrpSpPr>
      <p:grpSpPr>
        <a:xfrm>
          <a:off x="0" y="0"/>
          <a:ext cx="0" cy="0"/>
          <a:chOff x="0" y="0"/>
          <a:chExt cx="0" cy="0"/>
        </a:xfrm>
      </p:grpSpPr>
      <p:sp>
        <p:nvSpPr>
          <p:cNvPr id="101" name="Google Shape;101;p12"/>
          <p:cNvSpPr txBox="1"/>
          <p:nvPr>
            <p:ph type="title"/>
          </p:nvPr>
        </p:nvSpPr>
        <p:spPr>
          <a:xfrm>
            <a:off x="931334" y="609600"/>
            <a:ext cx="8094134" cy="3022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Clr>
                <a:srgbClr val="1B7832"/>
              </a:buClr>
              <a:buSzPts val="4400"/>
              <a:buFont typeface="Gill Sans"/>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2" name="Google Shape;102;p12"/>
          <p:cNvSpPr txBox="1"/>
          <p:nvPr>
            <p:ph idx="1" type="body"/>
          </p:nvPr>
        </p:nvSpPr>
        <p:spPr>
          <a:xfrm>
            <a:off x="1366139" y="3632200"/>
            <a:ext cx="7224524" cy="381000"/>
          </a:xfrm>
          <a:prstGeom prst="rect">
            <a:avLst/>
          </a:prstGeom>
          <a:noFill/>
          <a:ln>
            <a:noFill/>
          </a:ln>
        </p:spPr>
        <p:txBody>
          <a:bodyPr anchorCtr="0" anchor="ctr" bIns="45700" lIns="91425" spcFirstLastPara="1" rIns="91425" wrap="square" tIns="45700">
            <a:noAutofit/>
          </a:bodyPr>
          <a:lstStyle>
            <a:lvl1pPr indent="-228600" lvl="0" marL="457200" algn="l">
              <a:spcBef>
                <a:spcPts val="1000"/>
              </a:spcBef>
              <a:spcAft>
                <a:spcPts val="0"/>
              </a:spcAft>
              <a:buSzPts val="1280"/>
              <a:buFont typeface="Trebuchet MS"/>
              <a:buNone/>
              <a:defRPr sz="1600">
                <a:solidFill>
                  <a:srgbClr val="7F7F7F"/>
                </a:solidFill>
              </a:defRPr>
            </a:lvl1pPr>
            <a:lvl2pPr indent="-228600" lvl="1" marL="914400" algn="l">
              <a:spcBef>
                <a:spcPts val="1000"/>
              </a:spcBef>
              <a:spcAft>
                <a:spcPts val="0"/>
              </a:spcAft>
              <a:buSzPts val="1280"/>
              <a:buFont typeface="Trebuchet MS"/>
              <a:buNone/>
              <a:defRPr/>
            </a:lvl2pPr>
            <a:lvl3pPr indent="-228600" lvl="2" marL="1371600" algn="l">
              <a:spcBef>
                <a:spcPts val="1000"/>
              </a:spcBef>
              <a:spcAft>
                <a:spcPts val="0"/>
              </a:spcAft>
              <a:buSzPts val="1120"/>
              <a:buFont typeface="Trebuchet MS"/>
              <a:buNone/>
              <a:defRPr/>
            </a:lvl3pPr>
            <a:lvl4pPr indent="-228600" lvl="3" marL="1828800" algn="l">
              <a:spcBef>
                <a:spcPts val="1000"/>
              </a:spcBef>
              <a:spcAft>
                <a:spcPts val="0"/>
              </a:spcAft>
              <a:buSzPts val="960"/>
              <a:buFont typeface="Trebuchet MS"/>
              <a:buNone/>
              <a:defRPr/>
            </a:lvl4pPr>
            <a:lvl5pPr indent="-228600" lvl="4" marL="2286000" algn="l">
              <a:spcBef>
                <a:spcPts val="1000"/>
              </a:spcBef>
              <a:spcAft>
                <a:spcPts val="0"/>
              </a:spcAft>
              <a:buSzPts val="960"/>
              <a:buFont typeface="Trebuchet MS"/>
              <a:buNone/>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103" name="Google Shape;103;p12"/>
          <p:cNvSpPr txBox="1"/>
          <p:nvPr>
            <p:ph idx="2" type="body"/>
          </p:nvPr>
        </p:nvSpPr>
        <p:spPr>
          <a:xfrm>
            <a:off x="677335" y="4470400"/>
            <a:ext cx="8596668" cy="1570962"/>
          </a:xfrm>
          <a:prstGeom prst="rect">
            <a:avLst/>
          </a:prstGeom>
          <a:noFill/>
          <a:ln>
            <a:noFill/>
          </a:ln>
        </p:spPr>
        <p:txBody>
          <a:bodyPr anchorCtr="0" anchor="ctr" bIns="45700" lIns="91425" spcFirstLastPara="1" rIns="91425" wrap="square" tIns="45700">
            <a:noAutofit/>
          </a:bodyPr>
          <a:lstStyle>
            <a:lvl1pPr indent="-228600" lvl="0" marL="457200" algn="l">
              <a:spcBef>
                <a:spcPts val="1000"/>
              </a:spcBef>
              <a:spcAft>
                <a:spcPts val="0"/>
              </a:spcAft>
              <a:buSzPts val="1440"/>
              <a:buNone/>
              <a:defRPr sz="1800">
                <a:solidFill>
                  <a:srgbClr val="3F3F3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104" name="Google Shape;104;p12"/>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5" name="Google Shape;105;p12"/>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12"/>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
        <p:nvSpPr>
          <p:cNvPr id="107" name="Google Shape;107;p12"/>
          <p:cNvSpPr txBox="1"/>
          <p:nvPr/>
        </p:nvSpPr>
        <p:spPr>
          <a:xfrm>
            <a:off x="541870" y="790378"/>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GB" sz="8000">
                <a:solidFill>
                  <a:srgbClr val="BFE471"/>
                </a:solidFill>
                <a:latin typeface="Arial"/>
                <a:ea typeface="Arial"/>
                <a:cs typeface="Arial"/>
                <a:sym typeface="Arial"/>
              </a:rPr>
              <a:t>“</a:t>
            </a:r>
            <a:endParaRPr/>
          </a:p>
        </p:txBody>
      </p:sp>
      <p:sp>
        <p:nvSpPr>
          <p:cNvPr id="108" name="Google Shape;108;p12"/>
          <p:cNvSpPr txBox="1"/>
          <p:nvPr/>
        </p:nvSpPr>
        <p:spPr>
          <a:xfrm>
            <a:off x="8893011" y="2886556"/>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GB" sz="8000">
                <a:solidFill>
                  <a:srgbClr val="BFE471"/>
                </a:solidFill>
                <a:latin typeface="Arial"/>
                <a:ea typeface="Arial"/>
                <a:cs typeface="Arial"/>
                <a:sym typeface="Arial"/>
              </a:rPr>
              <a:t>”</a:t>
            </a:r>
            <a:endParaRPr sz="1800">
              <a:solidFill>
                <a:srgbClr val="BFE471"/>
              </a:solidFill>
              <a:latin typeface="Arial"/>
              <a:ea typeface="Arial"/>
              <a:cs typeface="Arial"/>
              <a:sym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Name Card">
  <p:cSld name="Name Card">
    <p:spTree>
      <p:nvGrpSpPr>
        <p:cNvPr id="109" name="Shape 109"/>
        <p:cNvGrpSpPr/>
        <p:nvPr/>
      </p:nvGrpSpPr>
      <p:grpSpPr>
        <a:xfrm>
          <a:off x="0" y="0"/>
          <a:ext cx="0" cy="0"/>
          <a:chOff x="0" y="0"/>
          <a:chExt cx="0" cy="0"/>
        </a:xfrm>
      </p:grpSpPr>
      <p:sp>
        <p:nvSpPr>
          <p:cNvPr id="110" name="Google Shape;110;p13"/>
          <p:cNvSpPr txBox="1"/>
          <p:nvPr>
            <p:ph type="title"/>
          </p:nvPr>
        </p:nvSpPr>
        <p:spPr>
          <a:xfrm>
            <a:off x="677335" y="1931988"/>
            <a:ext cx="8596668" cy="25954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rgbClr val="1B7832"/>
              </a:buClr>
              <a:buSzPts val="4400"/>
              <a:buFont typeface="Gill Sans"/>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1" name="Google Shape;111;p13"/>
          <p:cNvSpPr txBox="1"/>
          <p:nvPr>
            <p:ph idx="1" type="body"/>
          </p:nvPr>
        </p:nvSpPr>
        <p:spPr>
          <a:xfrm>
            <a:off x="677335" y="4527448"/>
            <a:ext cx="8596668" cy="1513914"/>
          </a:xfrm>
          <a:prstGeom prst="rect">
            <a:avLst/>
          </a:prstGeom>
          <a:noFill/>
          <a:ln>
            <a:noFill/>
          </a:ln>
        </p:spPr>
        <p:txBody>
          <a:bodyPr anchorCtr="0" anchor="t" bIns="45700" lIns="91425" spcFirstLastPara="1" rIns="91425" wrap="square" tIns="45700">
            <a:noAutofit/>
          </a:bodyPr>
          <a:lstStyle>
            <a:lvl1pPr indent="-228600" lvl="0" marL="457200" algn="l">
              <a:spcBef>
                <a:spcPts val="1000"/>
              </a:spcBef>
              <a:spcAft>
                <a:spcPts val="0"/>
              </a:spcAft>
              <a:buSzPts val="1440"/>
              <a:buNone/>
              <a:defRPr sz="1800">
                <a:solidFill>
                  <a:srgbClr val="3F3F3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112" name="Google Shape;112;p13"/>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13"/>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13"/>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Quote Name Card">
  <p:cSld name="Quote Name Card">
    <p:spTree>
      <p:nvGrpSpPr>
        <p:cNvPr id="115" name="Shape 115"/>
        <p:cNvGrpSpPr/>
        <p:nvPr/>
      </p:nvGrpSpPr>
      <p:grpSpPr>
        <a:xfrm>
          <a:off x="0" y="0"/>
          <a:ext cx="0" cy="0"/>
          <a:chOff x="0" y="0"/>
          <a:chExt cx="0" cy="0"/>
        </a:xfrm>
      </p:grpSpPr>
      <p:sp>
        <p:nvSpPr>
          <p:cNvPr id="116" name="Google Shape;116;p14"/>
          <p:cNvSpPr txBox="1"/>
          <p:nvPr>
            <p:ph type="title"/>
          </p:nvPr>
        </p:nvSpPr>
        <p:spPr>
          <a:xfrm>
            <a:off x="931334" y="609600"/>
            <a:ext cx="8094134" cy="3022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Clr>
                <a:srgbClr val="1B7832"/>
              </a:buClr>
              <a:buSzPts val="4400"/>
              <a:buFont typeface="Gill Sans"/>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7" name="Google Shape;117;p14"/>
          <p:cNvSpPr txBox="1"/>
          <p:nvPr>
            <p:ph idx="1" type="body"/>
          </p:nvPr>
        </p:nvSpPr>
        <p:spPr>
          <a:xfrm>
            <a:off x="677332" y="4013200"/>
            <a:ext cx="8596669" cy="514248"/>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1920"/>
              <a:buFont typeface="Trebuchet MS"/>
              <a:buNone/>
              <a:defRPr sz="2400">
                <a:solidFill>
                  <a:srgbClr val="3F3F3F"/>
                </a:solidFill>
              </a:defRPr>
            </a:lvl1pPr>
            <a:lvl2pPr indent="-228600" lvl="1" marL="914400" algn="l">
              <a:spcBef>
                <a:spcPts val="1000"/>
              </a:spcBef>
              <a:spcAft>
                <a:spcPts val="0"/>
              </a:spcAft>
              <a:buSzPts val="1280"/>
              <a:buFont typeface="Trebuchet MS"/>
              <a:buNone/>
              <a:defRPr/>
            </a:lvl2pPr>
            <a:lvl3pPr indent="-228600" lvl="2" marL="1371600" algn="l">
              <a:spcBef>
                <a:spcPts val="1000"/>
              </a:spcBef>
              <a:spcAft>
                <a:spcPts val="0"/>
              </a:spcAft>
              <a:buSzPts val="1120"/>
              <a:buFont typeface="Trebuchet MS"/>
              <a:buNone/>
              <a:defRPr/>
            </a:lvl3pPr>
            <a:lvl4pPr indent="-228600" lvl="3" marL="1828800" algn="l">
              <a:spcBef>
                <a:spcPts val="1000"/>
              </a:spcBef>
              <a:spcAft>
                <a:spcPts val="0"/>
              </a:spcAft>
              <a:buSzPts val="960"/>
              <a:buFont typeface="Trebuchet MS"/>
              <a:buNone/>
              <a:defRPr/>
            </a:lvl4pPr>
            <a:lvl5pPr indent="-228600" lvl="4" marL="2286000" algn="l">
              <a:spcBef>
                <a:spcPts val="1000"/>
              </a:spcBef>
              <a:spcAft>
                <a:spcPts val="0"/>
              </a:spcAft>
              <a:buSzPts val="960"/>
              <a:buFont typeface="Trebuchet MS"/>
              <a:buNone/>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118" name="Google Shape;118;p14"/>
          <p:cNvSpPr txBox="1"/>
          <p:nvPr>
            <p:ph idx="2" type="body"/>
          </p:nvPr>
        </p:nvSpPr>
        <p:spPr>
          <a:xfrm>
            <a:off x="677335" y="4527448"/>
            <a:ext cx="8596668" cy="1513914"/>
          </a:xfrm>
          <a:prstGeom prst="rect">
            <a:avLst/>
          </a:prstGeom>
          <a:noFill/>
          <a:ln>
            <a:noFill/>
          </a:ln>
        </p:spPr>
        <p:txBody>
          <a:bodyPr anchorCtr="0" anchor="t" bIns="45700" lIns="91425" spcFirstLastPara="1" rIns="91425" wrap="square" tIns="45700">
            <a:noAutofit/>
          </a:bodyPr>
          <a:lstStyle>
            <a:lvl1pPr indent="-228600" lvl="0" marL="457200" algn="l">
              <a:spcBef>
                <a:spcPts val="1000"/>
              </a:spcBef>
              <a:spcAft>
                <a:spcPts val="0"/>
              </a:spcAft>
              <a:buSzPts val="1440"/>
              <a:buNone/>
              <a:defRPr sz="1800">
                <a:solidFill>
                  <a:srgbClr val="7F7F7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119" name="Google Shape;119;p14"/>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14"/>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1" name="Google Shape;121;p14"/>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
        <p:nvSpPr>
          <p:cNvPr id="122" name="Google Shape;122;p14"/>
          <p:cNvSpPr txBox="1"/>
          <p:nvPr/>
        </p:nvSpPr>
        <p:spPr>
          <a:xfrm>
            <a:off x="541870" y="790378"/>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GB" sz="8000">
                <a:solidFill>
                  <a:srgbClr val="BFE471"/>
                </a:solidFill>
                <a:latin typeface="Arial"/>
                <a:ea typeface="Arial"/>
                <a:cs typeface="Arial"/>
                <a:sym typeface="Arial"/>
              </a:rPr>
              <a:t>“</a:t>
            </a:r>
            <a:endParaRPr/>
          </a:p>
        </p:txBody>
      </p:sp>
      <p:sp>
        <p:nvSpPr>
          <p:cNvPr id="123" name="Google Shape;123;p14"/>
          <p:cNvSpPr txBox="1"/>
          <p:nvPr/>
        </p:nvSpPr>
        <p:spPr>
          <a:xfrm>
            <a:off x="8893011" y="2886556"/>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GB" sz="8000">
                <a:solidFill>
                  <a:srgbClr val="BFE471"/>
                </a:solidFill>
                <a:latin typeface="Arial"/>
                <a:ea typeface="Arial"/>
                <a:cs typeface="Arial"/>
                <a:sym typeface="Arial"/>
              </a:rPr>
              <a:t>”</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rue or False">
  <p:cSld name="True or False">
    <p:spTree>
      <p:nvGrpSpPr>
        <p:cNvPr id="124" name="Shape 124"/>
        <p:cNvGrpSpPr/>
        <p:nvPr/>
      </p:nvGrpSpPr>
      <p:grpSpPr>
        <a:xfrm>
          <a:off x="0" y="0"/>
          <a:ext cx="0" cy="0"/>
          <a:chOff x="0" y="0"/>
          <a:chExt cx="0" cy="0"/>
        </a:xfrm>
      </p:grpSpPr>
      <p:sp>
        <p:nvSpPr>
          <p:cNvPr id="125" name="Google Shape;125;p15"/>
          <p:cNvSpPr txBox="1"/>
          <p:nvPr>
            <p:ph type="title"/>
          </p:nvPr>
        </p:nvSpPr>
        <p:spPr>
          <a:xfrm>
            <a:off x="685799" y="609600"/>
            <a:ext cx="8588203" cy="3022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Clr>
                <a:srgbClr val="1B7832"/>
              </a:buClr>
              <a:buSzPts val="4400"/>
              <a:buFont typeface="Gill Sans"/>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15"/>
          <p:cNvSpPr txBox="1"/>
          <p:nvPr>
            <p:ph idx="1" type="body"/>
          </p:nvPr>
        </p:nvSpPr>
        <p:spPr>
          <a:xfrm>
            <a:off x="677332" y="4013200"/>
            <a:ext cx="8596669" cy="514248"/>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1920"/>
              <a:buFont typeface="Trebuchet MS"/>
              <a:buNone/>
              <a:defRPr sz="2400">
                <a:solidFill>
                  <a:schemeClr val="accent1"/>
                </a:solidFill>
              </a:defRPr>
            </a:lvl1pPr>
            <a:lvl2pPr indent="-228600" lvl="1" marL="914400" algn="l">
              <a:spcBef>
                <a:spcPts val="1000"/>
              </a:spcBef>
              <a:spcAft>
                <a:spcPts val="0"/>
              </a:spcAft>
              <a:buSzPts val="1280"/>
              <a:buFont typeface="Trebuchet MS"/>
              <a:buNone/>
              <a:defRPr/>
            </a:lvl2pPr>
            <a:lvl3pPr indent="-228600" lvl="2" marL="1371600" algn="l">
              <a:spcBef>
                <a:spcPts val="1000"/>
              </a:spcBef>
              <a:spcAft>
                <a:spcPts val="0"/>
              </a:spcAft>
              <a:buSzPts val="1120"/>
              <a:buFont typeface="Trebuchet MS"/>
              <a:buNone/>
              <a:defRPr/>
            </a:lvl3pPr>
            <a:lvl4pPr indent="-228600" lvl="3" marL="1828800" algn="l">
              <a:spcBef>
                <a:spcPts val="1000"/>
              </a:spcBef>
              <a:spcAft>
                <a:spcPts val="0"/>
              </a:spcAft>
              <a:buSzPts val="960"/>
              <a:buFont typeface="Trebuchet MS"/>
              <a:buNone/>
              <a:defRPr/>
            </a:lvl4pPr>
            <a:lvl5pPr indent="-228600" lvl="4" marL="2286000" algn="l">
              <a:spcBef>
                <a:spcPts val="1000"/>
              </a:spcBef>
              <a:spcAft>
                <a:spcPts val="0"/>
              </a:spcAft>
              <a:buSzPts val="960"/>
              <a:buFont typeface="Trebuchet MS"/>
              <a:buNone/>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127" name="Google Shape;127;p15"/>
          <p:cNvSpPr txBox="1"/>
          <p:nvPr>
            <p:ph idx="2" type="body"/>
          </p:nvPr>
        </p:nvSpPr>
        <p:spPr>
          <a:xfrm>
            <a:off x="677335" y="4527448"/>
            <a:ext cx="8596668" cy="1513914"/>
          </a:xfrm>
          <a:prstGeom prst="rect">
            <a:avLst/>
          </a:prstGeom>
          <a:noFill/>
          <a:ln>
            <a:noFill/>
          </a:ln>
        </p:spPr>
        <p:txBody>
          <a:bodyPr anchorCtr="0" anchor="t" bIns="45700" lIns="91425" spcFirstLastPara="1" rIns="91425" wrap="square" tIns="45700">
            <a:noAutofit/>
          </a:bodyPr>
          <a:lstStyle>
            <a:lvl1pPr indent="-228600" lvl="0" marL="457200" algn="l">
              <a:spcBef>
                <a:spcPts val="1000"/>
              </a:spcBef>
              <a:spcAft>
                <a:spcPts val="0"/>
              </a:spcAft>
              <a:buSzPts val="1440"/>
              <a:buNone/>
              <a:defRPr sz="1800">
                <a:solidFill>
                  <a:srgbClr val="7F7F7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128" name="Google Shape;128;p15"/>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9" name="Google Shape;129;p15"/>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0" name="Google Shape;130;p15"/>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131" name="Shape 131"/>
        <p:cNvGrpSpPr/>
        <p:nvPr/>
      </p:nvGrpSpPr>
      <p:grpSpPr>
        <a:xfrm>
          <a:off x="0" y="0"/>
          <a:ext cx="0" cy="0"/>
          <a:chOff x="0" y="0"/>
          <a:chExt cx="0" cy="0"/>
        </a:xfrm>
      </p:grpSpPr>
      <p:sp>
        <p:nvSpPr>
          <p:cNvPr id="132" name="Google Shape;132;p16"/>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rgbClr val="1B7832"/>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3" name="Google Shape;133;p16"/>
          <p:cNvSpPr txBox="1"/>
          <p:nvPr>
            <p:ph idx="1" type="body"/>
          </p:nvPr>
        </p:nvSpPr>
        <p:spPr>
          <a:xfrm rot="5400000">
            <a:off x="3035282" y="-197358"/>
            <a:ext cx="3880773" cy="8596668"/>
          </a:xfrm>
          <a:prstGeom prst="rect">
            <a:avLst/>
          </a:prstGeom>
          <a:noFill/>
          <a:ln>
            <a:noFill/>
          </a:ln>
        </p:spPr>
        <p:txBody>
          <a:bodyPr anchorCtr="0" anchor="t" bIns="45700" lIns="91425" spcFirstLastPara="1" rIns="91425" wrap="square" tIns="45700">
            <a:no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134" name="Google Shape;134;p16"/>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5" name="Google Shape;135;p16"/>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6" name="Google Shape;136;p16"/>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137" name="Shape 137"/>
        <p:cNvGrpSpPr/>
        <p:nvPr/>
      </p:nvGrpSpPr>
      <p:grpSpPr>
        <a:xfrm>
          <a:off x="0" y="0"/>
          <a:ext cx="0" cy="0"/>
          <a:chOff x="0" y="0"/>
          <a:chExt cx="0" cy="0"/>
        </a:xfrm>
      </p:grpSpPr>
      <p:sp>
        <p:nvSpPr>
          <p:cNvPr id="138" name="Google Shape;138;p17"/>
          <p:cNvSpPr txBox="1"/>
          <p:nvPr>
            <p:ph type="title"/>
          </p:nvPr>
        </p:nvSpPr>
        <p:spPr>
          <a:xfrm rot="5400000">
            <a:off x="5994319" y="2582953"/>
            <a:ext cx="5251451" cy="130474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Clr>
                <a:srgbClr val="1B7832"/>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9" name="Google Shape;139;p17"/>
          <p:cNvSpPr txBox="1"/>
          <p:nvPr>
            <p:ph idx="1" type="body"/>
          </p:nvPr>
        </p:nvSpPr>
        <p:spPr>
          <a:xfrm rot="5400000">
            <a:off x="1581685" y="-294750"/>
            <a:ext cx="5251450" cy="7060150"/>
          </a:xfrm>
          <a:prstGeom prst="rect">
            <a:avLst/>
          </a:prstGeom>
          <a:noFill/>
          <a:ln>
            <a:noFill/>
          </a:ln>
        </p:spPr>
        <p:txBody>
          <a:bodyPr anchorCtr="0" anchor="t" bIns="45700" lIns="91425" spcFirstLastPara="1" rIns="91425" wrap="square" tIns="45700">
            <a:no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140" name="Google Shape;140;p17"/>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1" name="Google Shape;141;p17"/>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2" name="Google Shape;142;p17"/>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43" name="Shape 43"/>
        <p:cNvGrpSpPr/>
        <p:nvPr/>
      </p:nvGrpSpPr>
      <p:grpSpPr>
        <a:xfrm>
          <a:off x="0" y="0"/>
          <a:ext cx="0" cy="0"/>
          <a:chOff x="0" y="0"/>
          <a:chExt cx="0" cy="0"/>
        </a:xfrm>
      </p:grpSpPr>
      <p:sp>
        <p:nvSpPr>
          <p:cNvPr id="44" name="Google Shape;44;p3"/>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rgbClr val="1B7832"/>
              </a:buClr>
              <a:buSzPts val="3600"/>
              <a:buFont typeface="Gill Sans"/>
              <a:buNone/>
              <a:defRPr sz="36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3"/>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46" name="Google Shape;46;p3"/>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3"/>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3"/>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49" name="Shape 49"/>
        <p:cNvGrpSpPr/>
        <p:nvPr/>
      </p:nvGrpSpPr>
      <p:grpSpPr>
        <a:xfrm>
          <a:off x="0" y="0"/>
          <a:ext cx="0" cy="0"/>
          <a:chOff x="0" y="0"/>
          <a:chExt cx="0" cy="0"/>
        </a:xfrm>
      </p:grpSpPr>
      <p:sp>
        <p:nvSpPr>
          <p:cNvPr id="50" name="Google Shape;50;p4"/>
          <p:cNvSpPr txBox="1"/>
          <p:nvPr>
            <p:ph type="title"/>
          </p:nvPr>
        </p:nvSpPr>
        <p:spPr>
          <a:xfrm>
            <a:off x="677335" y="2700867"/>
            <a:ext cx="8596668" cy="1826581"/>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rgbClr val="1B7832"/>
              </a:buClr>
              <a:buSzPts val="4000"/>
              <a:buFont typeface="Gill Sans"/>
              <a:buNone/>
              <a:defRPr b="0" sz="40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4"/>
          <p:cNvSpPr txBox="1"/>
          <p:nvPr>
            <p:ph idx="1" type="body"/>
          </p:nvPr>
        </p:nvSpPr>
        <p:spPr>
          <a:xfrm>
            <a:off x="677335" y="4527448"/>
            <a:ext cx="8596668" cy="860400"/>
          </a:xfrm>
          <a:prstGeom prst="rect">
            <a:avLst/>
          </a:prstGeom>
          <a:noFill/>
          <a:ln>
            <a:noFill/>
          </a:ln>
        </p:spPr>
        <p:txBody>
          <a:bodyPr anchorCtr="0" anchor="t" bIns="45700" lIns="91425" spcFirstLastPara="1" rIns="91425" wrap="square" tIns="45700">
            <a:noAutofit/>
          </a:bodyPr>
          <a:lstStyle>
            <a:lvl1pPr indent="-228600" lvl="0" marL="457200" algn="l">
              <a:spcBef>
                <a:spcPts val="1000"/>
              </a:spcBef>
              <a:spcAft>
                <a:spcPts val="0"/>
              </a:spcAft>
              <a:buSzPts val="1600"/>
              <a:buNone/>
              <a:defRPr sz="2000">
                <a:solidFill>
                  <a:srgbClr val="7F7F7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52" name="Google Shape;52;p4"/>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4"/>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4"/>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55" name="Shape 55"/>
        <p:cNvGrpSpPr/>
        <p:nvPr/>
      </p:nvGrpSpPr>
      <p:grpSpPr>
        <a:xfrm>
          <a:off x="0" y="0"/>
          <a:ext cx="0" cy="0"/>
          <a:chOff x="0" y="0"/>
          <a:chExt cx="0" cy="0"/>
        </a:xfrm>
      </p:grpSpPr>
      <p:sp>
        <p:nvSpPr>
          <p:cNvPr id="56" name="Google Shape;56;p5"/>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rgbClr val="1B7832"/>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5"/>
          <p:cNvSpPr txBox="1"/>
          <p:nvPr>
            <p:ph idx="1" type="body"/>
          </p:nvPr>
        </p:nvSpPr>
        <p:spPr>
          <a:xfrm>
            <a:off x="677334" y="2160589"/>
            <a:ext cx="4184035" cy="3880772"/>
          </a:xfrm>
          <a:prstGeom prst="rect">
            <a:avLst/>
          </a:prstGeom>
          <a:noFill/>
          <a:ln>
            <a:noFill/>
          </a:ln>
        </p:spPr>
        <p:txBody>
          <a:bodyPr anchorCtr="0" anchor="t" bIns="45700" lIns="91425" spcFirstLastPara="1" rIns="91425" wrap="square" tIns="45700">
            <a:no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58" name="Google Shape;58;p5"/>
          <p:cNvSpPr txBox="1"/>
          <p:nvPr>
            <p:ph idx="2" type="body"/>
          </p:nvPr>
        </p:nvSpPr>
        <p:spPr>
          <a:xfrm>
            <a:off x="5089970" y="2160589"/>
            <a:ext cx="4184034" cy="3880773"/>
          </a:xfrm>
          <a:prstGeom prst="rect">
            <a:avLst/>
          </a:prstGeom>
          <a:noFill/>
          <a:ln>
            <a:noFill/>
          </a:ln>
        </p:spPr>
        <p:txBody>
          <a:bodyPr anchorCtr="0" anchor="t" bIns="45700" lIns="91425" spcFirstLastPara="1" rIns="91425" wrap="square" tIns="45700">
            <a:no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59" name="Google Shape;59;p5"/>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5"/>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5"/>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62" name="Shape 62"/>
        <p:cNvGrpSpPr/>
        <p:nvPr/>
      </p:nvGrpSpPr>
      <p:grpSpPr>
        <a:xfrm>
          <a:off x="0" y="0"/>
          <a:ext cx="0" cy="0"/>
          <a:chOff x="0" y="0"/>
          <a:chExt cx="0" cy="0"/>
        </a:xfrm>
      </p:grpSpPr>
      <p:sp>
        <p:nvSpPr>
          <p:cNvPr id="63" name="Google Shape;63;p6"/>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rgbClr val="1B7832"/>
              </a:buClr>
              <a:buSzPts val="3600"/>
              <a:buFont typeface="Gill Sans"/>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6"/>
          <p:cNvSpPr txBox="1"/>
          <p:nvPr>
            <p:ph idx="1" type="body"/>
          </p:nvPr>
        </p:nvSpPr>
        <p:spPr>
          <a:xfrm>
            <a:off x="675745" y="2160983"/>
            <a:ext cx="4185623" cy="576262"/>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1920"/>
              <a:buNone/>
              <a:defRPr b="0" sz="2400"/>
            </a:lvl1pPr>
            <a:lvl2pPr indent="-228600" lvl="1" marL="914400" algn="l">
              <a:spcBef>
                <a:spcPts val="1000"/>
              </a:spcBef>
              <a:spcAft>
                <a:spcPts val="0"/>
              </a:spcAft>
              <a:buSzPts val="1600"/>
              <a:buNone/>
              <a:defRPr b="1" sz="2000"/>
            </a:lvl2pPr>
            <a:lvl3pPr indent="-228600" lvl="2" marL="1371600" algn="l">
              <a:spcBef>
                <a:spcPts val="1000"/>
              </a:spcBef>
              <a:spcAft>
                <a:spcPts val="0"/>
              </a:spcAft>
              <a:buSzPts val="1440"/>
              <a:buNone/>
              <a:defRPr b="1" sz="1800"/>
            </a:lvl3pPr>
            <a:lvl4pPr indent="-228600" lvl="3" marL="1828800" algn="l">
              <a:spcBef>
                <a:spcPts val="1000"/>
              </a:spcBef>
              <a:spcAft>
                <a:spcPts val="0"/>
              </a:spcAft>
              <a:buSzPts val="1280"/>
              <a:buNone/>
              <a:defRPr b="1" sz="1600"/>
            </a:lvl4pPr>
            <a:lvl5pPr indent="-228600" lvl="4" marL="2286000" algn="l">
              <a:spcBef>
                <a:spcPts val="1000"/>
              </a:spcBef>
              <a:spcAft>
                <a:spcPts val="0"/>
              </a:spcAft>
              <a:buSzPts val="1280"/>
              <a:buNone/>
              <a:defRPr b="1" sz="1600"/>
            </a:lvl5pPr>
            <a:lvl6pPr indent="-228600" lvl="5" marL="2743200" algn="l">
              <a:spcBef>
                <a:spcPts val="1000"/>
              </a:spcBef>
              <a:spcAft>
                <a:spcPts val="0"/>
              </a:spcAft>
              <a:buSzPts val="1280"/>
              <a:buNone/>
              <a:defRPr b="1" sz="1600"/>
            </a:lvl6pPr>
            <a:lvl7pPr indent="-228600" lvl="6" marL="3200400" algn="l">
              <a:spcBef>
                <a:spcPts val="1000"/>
              </a:spcBef>
              <a:spcAft>
                <a:spcPts val="0"/>
              </a:spcAft>
              <a:buSzPts val="1280"/>
              <a:buNone/>
              <a:defRPr b="1" sz="1600"/>
            </a:lvl7pPr>
            <a:lvl8pPr indent="-228600" lvl="7" marL="3657600" algn="l">
              <a:spcBef>
                <a:spcPts val="1000"/>
              </a:spcBef>
              <a:spcAft>
                <a:spcPts val="0"/>
              </a:spcAft>
              <a:buSzPts val="1280"/>
              <a:buNone/>
              <a:defRPr b="1" sz="1600"/>
            </a:lvl8pPr>
            <a:lvl9pPr indent="-228600" lvl="8" marL="4114800" algn="l">
              <a:spcBef>
                <a:spcPts val="1000"/>
              </a:spcBef>
              <a:spcAft>
                <a:spcPts val="0"/>
              </a:spcAft>
              <a:buSzPts val="1280"/>
              <a:buNone/>
              <a:defRPr b="1" sz="1600"/>
            </a:lvl9pPr>
          </a:lstStyle>
          <a:p/>
        </p:txBody>
      </p:sp>
      <p:sp>
        <p:nvSpPr>
          <p:cNvPr id="65" name="Google Shape;65;p6"/>
          <p:cNvSpPr txBox="1"/>
          <p:nvPr>
            <p:ph idx="2" type="body"/>
          </p:nvPr>
        </p:nvSpPr>
        <p:spPr>
          <a:xfrm>
            <a:off x="675745" y="2737245"/>
            <a:ext cx="4185623" cy="3304117"/>
          </a:xfrm>
          <a:prstGeom prst="rect">
            <a:avLst/>
          </a:prstGeom>
          <a:noFill/>
          <a:ln>
            <a:noFill/>
          </a:ln>
        </p:spPr>
        <p:txBody>
          <a:bodyPr anchorCtr="0" anchor="t" bIns="45700" lIns="91425" spcFirstLastPara="1" rIns="91425" wrap="square" tIns="45700">
            <a:no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66" name="Google Shape;66;p6"/>
          <p:cNvSpPr txBox="1"/>
          <p:nvPr>
            <p:ph idx="3" type="body"/>
          </p:nvPr>
        </p:nvSpPr>
        <p:spPr>
          <a:xfrm>
            <a:off x="5088383" y="2160983"/>
            <a:ext cx="4185618" cy="576262"/>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1920"/>
              <a:buNone/>
              <a:defRPr b="0" sz="2400"/>
            </a:lvl1pPr>
            <a:lvl2pPr indent="-228600" lvl="1" marL="914400" algn="l">
              <a:spcBef>
                <a:spcPts val="1000"/>
              </a:spcBef>
              <a:spcAft>
                <a:spcPts val="0"/>
              </a:spcAft>
              <a:buSzPts val="1600"/>
              <a:buNone/>
              <a:defRPr b="1" sz="2000"/>
            </a:lvl2pPr>
            <a:lvl3pPr indent="-228600" lvl="2" marL="1371600" algn="l">
              <a:spcBef>
                <a:spcPts val="1000"/>
              </a:spcBef>
              <a:spcAft>
                <a:spcPts val="0"/>
              </a:spcAft>
              <a:buSzPts val="1440"/>
              <a:buNone/>
              <a:defRPr b="1" sz="1800"/>
            </a:lvl3pPr>
            <a:lvl4pPr indent="-228600" lvl="3" marL="1828800" algn="l">
              <a:spcBef>
                <a:spcPts val="1000"/>
              </a:spcBef>
              <a:spcAft>
                <a:spcPts val="0"/>
              </a:spcAft>
              <a:buSzPts val="1280"/>
              <a:buNone/>
              <a:defRPr b="1" sz="1600"/>
            </a:lvl4pPr>
            <a:lvl5pPr indent="-228600" lvl="4" marL="2286000" algn="l">
              <a:spcBef>
                <a:spcPts val="1000"/>
              </a:spcBef>
              <a:spcAft>
                <a:spcPts val="0"/>
              </a:spcAft>
              <a:buSzPts val="1280"/>
              <a:buNone/>
              <a:defRPr b="1" sz="1600"/>
            </a:lvl5pPr>
            <a:lvl6pPr indent="-228600" lvl="5" marL="2743200" algn="l">
              <a:spcBef>
                <a:spcPts val="1000"/>
              </a:spcBef>
              <a:spcAft>
                <a:spcPts val="0"/>
              </a:spcAft>
              <a:buSzPts val="1280"/>
              <a:buNone/>
              <a:defRPr b="1" sz="1600"/>
            </a:lvl6pPr>
            <a:lvl7pPr indent="-228600" lvl="6" marL="3200400" algn="l">
              <a:spcBef>
                <a:spcPts val="1000"/>
              </a:spcBef>
              <a:spcAft>
                <a:spcPts val="0"/>
              </a:spcAft>
              <a:buSzPts val="1280"/>
              <a:buNone/>
              <a:defRPr b="1" sz="1600"/>
            </a:lvl7pPr>
            <a:lvl8pPr indent="-228600" lvl="7" marL="3657600" algn="l">
              <a:spcBef>
                <a:spcPts val="1000"/>
              </a:spcBef>
              <a:spcAft>
                <a:spcPts val="0"/>
              </a:spcAft>
              <a:buSzPts val="1280"/>
              <a:buNone/>
              <a:defRPr b="1" sz="1600"/>
            </a:lvl8pPr>
            <a:lvl9pPr indent="-228600" lvl="8" marL="4114800" algn="l">
              <a:spcBef>
                <a:spcPts val="1000"/>
              </a:spcBef>
              <a:spcAft>
                <a:spcPts val="0"/>
              </a:spcAft>
              <a:buSzPts val="1280"/>
              <a:buNone/>
              <a:defRPr b="1" sz="1600"/>
            </a:lvl9pPr>
          </a:lstStyle>
          <a:p/>
        </p:txBody>
      </p:sp>
      <p:sp>
        <p:nvSpPr>
          <p:cNvPr id="67" name="Google Shape;67;p6"/>
          <p:cNvSpPr txBox="1"/>
          <p:nvPr>
            <p:ph idx="4" type="body"/>
          </p:nvPr>
        </p:nvSpPr>
        <p:spPr>
          <a:xfrm>
            <a:off x="5088384" y="2737245"/>
            <a:ext cx="4185617" cy="3304117"/>
          </a:xfrm>
          <a:prstGeom prst="rect">
            <a:avLst/>
          </a:prstGeom>
          <a:noFill/>
          <a:ln>
            <a:noFill/>
          </a:ln>
        </p:spPr>
        <p:txBody>
          <a:bodyPr anchorCtr="0" anchor="t" bIns="45700" lIns="91425" spcFirstLastPara="1" rIns="91425" wrap="square" tIns="45700">
            <a:no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68" name="Google Shape;68;p6"/>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6"/>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6"/>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71" name="Shape 71"/>
        <p:cNvGrpSpPr/>
        <p:nvPr/>
      </p:nvGrpSpPr>
      <p:grpSpPr>
        <a:xfrm>
          <a:off x="0" y="0"/>
          <a:ext cx="0" cy="0"/>
          <a:chOff x="0" y="0"/>
          <a:chExt cx="0" cy="0"/>
        </a:xfrm>
      </p:grpSpPr>
      <p:sp>
        <p:nvSpPr>
          <p:cNvPr id="72" name="Google Shape;72;p7"/>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rgbClr val="1B7832"/>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7"/>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7"/>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7"/>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76" name="Shape 76"/>
        <p:cNvGrpSpPr/>
        <p:nvPr/>
      </p:nvGrpSpPr>
      <p:grpSpPr>
        <a:xfrm>
          <a:off x="0" y="0"/>
          <a:ext cx="0" cy="0"/>
          <a:chOff x="0" y="0"/>
          <a:chExt cx="0" cy="0"/>
        </a:xfrm>
      </p:grpSpPr>
      <p:sp>
        <p:nvSpPr>
          <p:cNvPr id="77" name="Google Shape;77;p8"/>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8"/>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8"/>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80" name="Shape 80"/>
        <p:cNvGrpSpPr/>
        <p:nvPr/>
      </p:nvGrpSpPr>
      <p:grpSpPr>
        <a:xfrm>
          <a:off x="0" y="0"/>
          <a:ext cx="0" cy="0"/>
          <a:chOff x="0" y="0"/>
          <a:chExt cx="0" cy="0"/>
        </a:xfrm>
      </p:grpSpPr>
      <p:sp>
        <p:nvSpPr>
          <p:cNvPr id="81" name="Google Shape;81;p9"/>
          <p:cNvSpPr txBox="1"/>
          <p:nvPr>
            <p:ph type="title"/>
          </p:nvPr>
        </p:nvSpPr>
        <p:spPr>
          <a:xfrm>
            <a:off x="677334" y="1498604"/>
            <a:ext cx="3854528" cy="1278466"/>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rgbClr val="1B7832"/>
              </a:buClr>
              <a:buSzPts val="2000"/>
              <a:buFont typeface="Gill Sans"/>
              <a:buNone/>
              <a:defRPr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9"/>
          <p:cNvSpPr txBox="1"/>
          <p:nvPr>
            <p:ph idx="1" type="body"/>
          </p:nvPr>
        </p:nvSpPr>
        <p:spPr>
          <a:xfrm>
            <a:off x="4760461" y="514924"/>
            <a:ext cx="4513541" cy="5526437"/>
          </a:xfrm>
          <a:prstGeom prst="rect">
            <a:avLst/>
          </a:prstGeom>
          <a:noFill/>
          <a:ln>
            <a:noFill/>
          </a:ln>
        </p:spPr>
        <p:txBody>
          <a:bodyPr anchorCtr="0" anchor="t" bIns="45700" lIns="91425" spcFirstLastPara="1" rIns="91425" wrap="square" tIns="45700">
            <a:no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83" name="Google Shape;83;p9"/>
          <p:cNvSpPr txBox="1"/>
          <p:nvPr>
            <p:ph idx="2" type="body"/>
          </p:nvPr>
        </p:nvSpPr>
        <p:spPr>
          <a:xfrm>
            <a:off x="677334" y="2777069"/>
            <a:ext cx="3854528" cy="2584449"/>
          </a:xfrm>
          <a:prstGeom prst="rect">
            <a:avLst/>
          </a:prstGeom>
          <a:noFill/>
          <a:ln>
            <a:noFill/>
          </a:ln>
        </p:spPr>
        <p:txBody>
          <a:bodyPr anchorCtr="0" anchor="t" bIns="45700" lIns="91425" spcFirstLastPara="1" rIns="91425" wrap="square" tIns="45700">
            <a:noAutofit/>
          </a:bodyPr>
          <a:lstStyle>
            <a:lvl1pPr indent="-228600" lvl="0" marL="457200" algn="l">
              <a:spcBef>
                <a:spcPts val="1000"/>
              </a:spcBef>
              <a:spcAft>
                <a:spcPts val="0"/>
              </a:spcAft>
              <a:buSzPts val="1120"/>
              <a:buNone/>
              <a:defRPr sz="1400"/>
            </a:lvl1pPr>
            <a:lvl2pPr indent="-228600" lvl="1" marL="914400" algn="l">
              <a:spcBef>
                <a:spcPts val="1000"/>
              </a:spcBef>
              <a:spcAft>
                <a:spcPts val="0"/>
              </a:spcAft>
              <a:buSzPts val="1120"/>
              <a:buNone/>
              <a:defRPr sz="1400"/>
            </a:lvl2pPr>
            <a:lvl3pPr indent="-228600" lvl="2" marL="1371600" algn="l">
              <a:spcBef>
                <a:spcPts val="1000"/>
              </a:spcBef>
              <a:spcAft>
                <a:spcPts val="0"/>
              </a:spcAft>
              <a:buSzPts val="960"/>
              <a:buNone/>
              <a:defRPr sz="1200"/>
            </a:lvl3pPr>
            <a:lvl4pPr indent="-228600" lvl="3" marL="1828800" algn="l">
              <a:spcBef>
                <a:spcPts val="1000"/>
              </a:spcBef>
              <a:spcAft>
                <a:spcPts val="0"/>
              </a:spcAft>
              <a:buSzPts val="800"/>
              <a:buNone/>
              <a:defRPr sz="1000"/>
            </a:lvl4pPr>
            <a:lvl5pPr indent="-228600" lvl="4" marL="2286000" algn="l">
              <a:spcBef>
                <a:spcPts val="1000"/>
              </a:spcBef>
              <a:spcAft>
                <a:spcPts val="0"/>
              </a:spcAft>
              <a:buSzPts val="800"/>
              <a:buNone/>
              <a:defRPr sz="1000"/>
            </a:lvl5pPr>
            <a:lvl6pPr indent="-228600" lvl="5" marL="2743200" algn="l">
              <a:spcBef>
                <a:spcPts val="1000"/>
              </a:spcBef>
              <a:spcAft>
                <a:spcPts val="0"/>
              </a:spcAft>
              <a:buSzPts val="800"/>
              <a:buNone/>
              <a:defRPr sz="1000"/>
            </a:lvl6pPr>
            <a:lvl7pPr indent="-228600" lvl="6" marL="3200400" algn="l">
              <a:spcBef>
                <a:spcPts val="1000"/>
              </a:spcBef>
              <a:spcAft>
                <a:spcPts val="0"/>
              </a:spcAft>
              <a:buSzPts val="800"/>
              <a:buNone/>
              <a:defRPr sz="1000"/>
            </a:lvl7pPr>
            <a:lvl8pPr indent="-228600" lvl="7" marL="3657600" algn="l">
              <a:spcBef>
                <a:spcPts val="1000"/>
              </a:spcBef>
              <a:spcAft>
                <a:spcPts val="0"/>
              </a:spcAft>
              <a:buSzPts val="800"/>
              <a:buNone/>
              <a:defRPr sz="1000"/>
            </a:lvl8pPr>
            <a:lvl9pPr indent="-228600" lvl="8" marL="4114800" algn="l">
              <a:spcBef>
                <a:spcPts val="1000"/>
              </a:spcBef>
              <a:spcAft>
                <a:spcPts val="0"/>
              </a:spcAft>
              <a:buSzPts val="800"/>
              <a:buNone/>
              <a:defRPr sz="1000"/>
            </a:lvl9pPr>
          </a:lstStyle>
          <a:p/>
        </p:txBody>
      </p:sp>
      <p:sp>
        <p:nvSpPr>
          <p:cNvPr id="84" name="Google Shape;84;p9"/>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9"/>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9"/>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87" name="Shape 87"/>
        <p:cNvGrpSpPr/>
        <p:nvPr/>
      </p:nvGrpSpPr>
      <p:grpSpPr>
        <a:xfrm>
          <a:off x="0" y="0"/>
          <a:ext cx="0" cy="0"/>
          <a:chOff x="0" y="0"/>
          <a:chExt cx="0" cy="0"/>
        </a:xfrm>
      </p:grpSpPr>
      <p:sp>
        <p:nvSpPr>
          <p:cNvPr id="88" name="Google Shape;88;p10"/>
          <p:cNvSpPr txBox="1"/>
          <p:nvPr>
            <p:ph type="title"/>
          </p:nvPr>
        </p:nvSpPr>
        <p:spPr>
          <a:xfrm>
            <a:off x="677334" y="4800600"/>
            <a:ext cx="8596667"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rgbClr val="1B7832"/>
              </a:buClr>
              <a:buSzPts val="2400"/>
              <a:buFont typeface="Gill Sans"/>
              <a:buNone/>
              <a:defRPr b="0" sz="2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10"/>
          <p:cNvSpPr/>
          <p:nvPr>
            <p:ph idx="2" type="pic"/>
          </p:nvPr>
        </p:nvSpPr>
        <p:spPr>
          <a:xfrm>
            <a:off x="677334" y="609600"/>
            <a:ext cx="8596668" cy="3845718"/>
          </a:xfrm>
          <a:prstGeom prst="rect">
            <a:avLst/>
          </a:prstGeom>
          <a:noFill/>
          <a:ln>
            <a:noFill/>
          </a:ln>
        </p:spPr>
        <p:txBody>
          <a:bodyPr anchorCtr="0" anchor="t" bIns="45700" lIns="91425" spcFirstLastPara="1" rIns="91425" wrap="square" tIns="45700">
            <a:noAutofit/>
          </a:bodyPr>
          <a:lstStyle>
            <a:lvl1pPr lvl="0" marR="0" rtl="0" algn="ctr">
              <a:spcBef>
                <a:spcPts val="1000"/>
              </a:spcBef>
              <a:spcAft>
                <a:spcPts val="0"/>
              </a:spcAft>
              <a:buClr>
                <a:schemeClr val="accent1"/>
              </a:buClr>
              <a:buSzPts val="1280"/>
              <a:buFont typeface="Noto Sans Symbols"/>
              <a:buNone/>
              <a:defRPr b="0" i="0" sz="1600" u="none" cap="none" strike="noStrike">
                <a:solidFill>
                  <a:srgbClr val="3F3F3F"/>
                </a:solidFill>
                <a:latin typeface="Trebuchet MS"/>
                <a:ea typeface="Trebuchet MS"/>
                <a:cs typeface="Trebuchet MS"/>
                <a:sym typeface="Trebuchet MS"/>
              </a:defRPr>
            </a:lvl1pPr>
            <a:lvl2pPr lvl="1" marR="0" rtl="0" algn="l">
              <a:spcBef>
                <a:spcPts val="1000"/>
              </a:spcBef>
              <a:spcAft>
                <a:spcPts val="0"/>
              </a:spcAft>
              <a:buClr>
                <a:schemeClr val="accent1"/>
              </a:buClr>
              <a:buSzPts val="1280"/>
              <a:buFont typeface="Noto Sans Symbols"/>
              <a:buNone/>
              <a:defRPr b="0" i="0" sz="1600" u="none" cap="none" strike="noStrike">
                <a:solidFill>
                  <a:srgbClr val="3F3F3F"/>
                </a:solidFill>
                <a:latin typeface="Trebuchet MS"/>
                <a:ea typeface="Trebuchet MS"/>
                <a:cs typeface="Trebuchet MS"/>
                <a:sym typeface="Trebuchet MS"/>
              </a:defRPr>
            </a:lvl2pPr>
            <a:lvl3pPr lvl="2" marR="0" rtl="0" algn="l">
              <a:spcBef>
                <a:spcPts val="1000"/>
              </a:spcBef>
              <a:spcAft>
                <a:spcPts val="0"/>
              </a:spcAft>
              <a:buClr>
                <a:schemeClr val="accent1"/>
              </a:buClr>
              <a:buSzPts val="1280"/>
              <a:buFont typeface="Noto Sans Symbols"/>
              <a:buNone/>
              <a:defRPr b="0" i="0" sz="1600" u="none" cap="none" strike="noStrike">
                <a:solidFill>
                  <a:srgbClr val="3F3F3F"/>
                </a:solidFill>
                <a:latin typeface="Trebuchet MS"/>
                <a:ea typeface="Trebuchet MS"/>
                <a:cs typeface="Trebuchet MS"/>
                <a:sym typeface="Trebuchet MS"/>
              </a:defRPr>
            </a:lvl3pPr>
            <a:lvl4pPr lvl="3" marR="0" rtl="0" algn="l">
              <a:spcBef>
                <a:spcPts val="1000"/>
              </a:spcBef>
              <a:spcAft>
                <a:spcPts val="0"/>
              </a:spcAft>
              <a:buClr>
                <a:schemeClr val="accent1"/>
              </a:buClr>
              <a:buSzPts val="1280"/>
              <a:buFont typeface="Noto Sans Symbols"/>
              <a:buNone/>
              <a:defRPr b="0" i="0" sz="1600" u="none" cap="none" strike="noStrike">
                <a:solidFill>
                  <a:srgbClr val="3F3F3F"/>
                </a:solidFill>
                <a:latin typeface="Trebuchet MS"/>
                <a:ea typeface="Trebuchet MS"/>
                <a:cs typeface="Trebuchet MS"/>
                <a:sym typeface="Trebuchet MS"/>
              </a:defRPr>
            </a:lvl4pPr>
            <a:lvl5pPr lvl="4" marR="0" rtl="0" algn="l">
              <a:spcBef>
                <a:spcPts val="1000"/>
              </a:spcBef>
              <a:spcAft>
                <a:spcPts val="0"/>
              </a:spcAft>
              <a:buClr>
                <a:schemeClr val="accent1"/>
              </a:buClr>
              <a:buSzPts val="1280"/>
              <a:buFont typeface="Noto Sans Symbols"/>
              <a:buNone/>
              <a:defRPr b="0" i="0" sz="1600" u="none" cap="none" strike="noStrike">
                <a:solidFill>
                  <a:srgbClr val="3F3F3F"/>
                </a:solidFill>
                <a:latin typeface="Trebuchet MS"/>
                <a:ea typeface="Trebuchet MS"/>
                <a:cs typeface="Trebuchet MS"/>
                <a:sym typeface="Trebuchet MS"/>
              </a:defRPr>
            </a:lvl5pPr>
            <a:lvl6pPr lvl="5" marR="0" rtl="0" algn="l">
              <a:spcBef>
                <a:spcPts val="1000"/>
              </a:spcBef>
              <a:spcAft>
                <a:spcPts val="0"/>
              </a:spcAft>
              <a:buClr>
                <a:schemeClr val="accent1"/>
              </a:buClr>
              <a:buSzPts val="1280"/>
              <a:buFont typeface="Noto Sans Symbols"/>
              <a:buNone/>
              <a:defRPr b="0" i="0" sz="1600" u="none" cap="none" strike="noStrike">
                <a:solidFill>
                  <a:srgbClr val="3F3F3F"/>
                </a:solidFill>
                <a:latin typeface="Trebuchet MS"/>
                <a:ea typeface="Trebuchet MS"/>
                <a:cs typeface="Trebuchet MS"/>
                <a:sym typeface="Trebuchet MS"/>
              </a:defRPr>
            </a:lvl6pPr>
            <a:lvl7pPr lvl="6" marR="0" rtl="0" algn="l">
              <a:spcBef>
                <a:spcPts val="1000"/>
              </a:spcBef>
              <a:spcAft>
                <a:spcPts val="0"/>
              </a:spcAft>
              <a:buClr>
                <a:schemeClr val="accent1"/>
              </a:buClr>
              <a:buSzPts val="1280"/>
              <a:buFont typeface="Noto Sans Symbols"/>
              <a:buNone/>
              <a:defRPr b="0" i="0" sz="1600" u="none" cap="none" strike="noStrike">
                <a:solidFill>
                  <a:srgbClr val="3F3F3F"/>
                </a:solidFill>
                <a:latin typeface="Trebuchet MS"/>
                <a:ea typeface="Trebuchet MS"/>
                <a:cs typeface="Trebuchet MS"/>
                <a:sym typeface="Trebuchet MS"/>
              </a:defRPr>
            </a:lvl7pPr>
            <a:lvl8pPr lvl="7" marR="0" rtl="0" algn="l">
              <a:spcBef>
                <a:spcPts val="1000"/>
              </a:spcBef>
              <a:spcAft>
                <a:spcPts val="0"/>
              </a:spcAft>
              <a:buClr>
                <a:schemeClr val="accent1"/>
              </a:buClr>
              <a:buSzPts val="1280"/>
              <a:buFont typeface="Noto Sans Symbols"/>
              <a:buNone/>
              <a:defRPr b="0" i="0" sz="1600" u="none" cap="none" strike="noStrike">
                <a:solidFill>
                  <a:srgbClr val="3F3F3F"/>
                </a:solidFill>
                <a:latin typeface="Trebuchet MS"/>
                <a:ea typeface="Trebuchet MS"/>
                <a:cs typeface="Trebuchet MS"/>
                <a:sym typeface="Trebuchet MS"/>
              </a:defRPr>
            </a:lvl8pPr>
            <a:lvl9pPr lvl="8" marR="0" rtl="0" algn="l">
              <a:spcBef>
                <a:spcPts val="1000"/>
              </a:spcBef>
              <a:spcAft>
                <a:spcPts val="0"/>
              </a:spcAft>
              <a:buClr>
                <a:schemeClr val="accent1"/>
              </a:buClr>
              <a:buSzPts val="1280"/>
              <a:buFont typeface="Noto Sans Symbols"/>
              <a:buNone/>
              <a:defRPr b="0" i="0" sz="1600" u="none" cap="none" strike="noStrike">
                <a:solidFill>
                  <a:srgbClr val="3F3F3F"/>
                </a:solidFill>
                <a:latin typeface="Trebuchet MS"/>
                <a:ea typeface="Trebuchet MS"/>
                <a:cs typeface="Trebuchet MS"/>
                <a:sym typeface="Trebuchet MS"/>
              </a:defRPr>
            </a:lvl9pPr>
          </a:lstStyle>
          <a:p/>
        </p:txBody>
      </p:sp>
      <p:sp>
        <p:nvSpPr>
          <p:cNvPr id="90" name="Google Shape;90;p10"/>
          <p:cNvSpPr txBox="1"/>
          <p:nvPr>
            <p:ph idx="1" type="body"/>
          </p:nvPr>
        </p:nvSpPr>
        <p:spPr>
          <a:xfrm>
            <a:off x="677334" y="5367338"/>
            <a:ext cx="8596667" cy="674024"/>
          </a:xfrm>
          <a:prstGeom prst="rect">
            <a:avLst/>
          </a:prstGeom>
          <a:noFill/>
          <a:ln>
            <a:noFill/>
          </a:ln>
        </p:spPr>
        <p:txBody>
          <a:bodyPr anchorCtr="0" anchor="t" bIns="45700" lIns="91425" spcFirstLastPara="1" rIns="91425" wrap="square" tIns="45700">
            <a:noAutofit/>
          </a:bodyPr>
          <a:lstStyle>
            <a:lvl1pPr indent="-228600" lvl="0" marL="457200" algn="l">
              <a:spcBef>
                <a:spcPts val="1000"/>
              </a:spcBef>
              <a:spcAft>
                <a:spcPts val="0"/>
              </a:spcAft>
              <a:buSzPts val="960"/>
              <a:buNone/>
              <a:defRPr sz="1200"/>
            </a:lvl1pPr>
            <a:lvl2pPr indent="-228600" lvl="1" marL="914400" algn="l">
              <a:spcBef>
                <a:spcPts val="1000"/>
              </a:spcBef>
              <a:spcAft>
                <a:spcPts val="0"/>
              </a:spcAft>
              <a:buSzPts val="960"/>
              <a:buNone/>
              <a:defRPr sz="1200"/>
            </a:lvl2pPr>
            <a:lvl3pPr indent="-228600" lvl="2" marL="1371600" algn="l">
              <a:spcBef>
                <a:spcPts val="1000"/>
              </a:spcBef>
              <a:spcAft>
                <a:spcPts val="0"/>
              </a:spcAft>
              <a:buSzPts val="800"/>
              <a:buNone/>
              <a:defRPr sz="1000"/>
            </a:lvl3pPr>
            <a:lvl4pPr indent="-228600" lvl="3" marL="1828800" algn="l">
              <a:spcBef>
                <a:spcPts val="1000"/>
              </a:spcBef>
              <a:spcAft>
                <a:spcPts val="0"/>
              </a:spcAft>
              <a:buSzPts val="720"/>
              <a:buNone/>
              <a:defRPr sz="900"/>
            </a:lvl4pPr>
            <a:lvl5pPr indent="-228600" lvl="4" marL="2286000" algn="l">
              <a:spcBef>
                <a:spcPts val="1000"/>
              </a:spcBef>
              <a:spcAft>
                <a:spcPts val="0"/>
              </a:spcAft>
              <a:buSzPts val="720"/>
              <a:buNone/>
              <a:defRPr sz="900"/>
            </a:lvl5pPr>
            <a:lvl6pPr indent="-228600" lvl="5" marL="2743200" algn="l">
              <a:spcBef>
                <a:spcPts val="1000"/>
              </a:spcBef>
              <a:spcAft>
                <a:spcPts val="0"/>
              </a:spcAft>
              <a:buSzPts val="720"/>
              <a:buNone/>
              <a:defRPr sz="900"/>
            </a:lvl6pPr>
            <a:lvl7pPr indent="-228600" lvl="6" marL="3200400" algn="l">
              <a:spcBef>
                <a:spcPts val="1000"/>
              </a:spcBef>
              <a:spcAft>
                <a:spcPts val="0"/>
              </a:spcAft>
              <a:buSzPts val="720"/>
              <a:buNone/>
              <a:defRPr sz="900"/>
            </a:lvl7pPr>
            <a:lvl8pPr indent="-228600" lvl="7" marL="3657600" algn="l">
              <a:spcBef>
                <a:spcPts val="1000"/>
              </a:spcBef>
              <a:spcAft>
                <a:spcPts val="0"/>
              </a:spcAft>
              <a:buSzPts val="720"/>
              <a:buNone/>
              <a:defRPr sz="900"/>
            </a:lvl8pPr>
            <a:lvl9pPr indent="-228600" lvl="8" marL="4114800" algn="l">
              <a:spcBef>
                <a:spcPts val="1000"/>
              </a:spcBef>
              <a:spcAft>
                <a:spcPts val="0"/>
              </a:spcAft>
              <a:buSzPts val="720"/>
              <a:buNone/>
              <a:defRPr sz="900"/>
            </a:lvl9pPr>
          </a:lstStyle>
          <a:p/>
        </p:txBody>
      </p:sp>
      <p:sp>
        <p:nvSpPr>
          <p:cNvPr id="91" name="Google Shape;91;p10"/>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2" name="Google Shape;92;p10"/>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3" name="Google Shape;93;p10"/>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theme" Target="../theme/theme1.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grpSp>
        <p:nvGrpSpPr>
          <p:cNvPr id="10" name="Google Shape;10;p1"/>
          <p:cNvGrpSpPr/>
          <p:nvPr/>
        </p:nvGrpSpPr>
        <p:grpSpPr>
          <a:xfrm>
            <a:off x="0" y="-8467"/>
            <a:ext cx="12192000" cy="6866467"/>
            <a:chOff x="0" y="-8467"/>
            <a:chExt cx="12192000" cy="6866467"/>
          </a:xfrm>
        </p:grpSpPr>
        <p:cxnSp>
          <p:nvCxnSpPr>
            <p:cNvPr id="11" name="Google Shape;11;p1"/>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12" name="Google Shape;12;p1"/>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13" name="Google Shape;13;p1"/>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803"/>
              </a:schemeClr>
            </a:solidFill>
            <a:ln>
              <a:noFill/>
            </a:ln>
          </p:spPr>
        </p:sp>
        <p:sp>
          <p:nvSpPr>
            <p:cNvPr id="14" name="Google Shape;14;p1"/>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15" name="Google Shape;15;p1"/>
            <p:cNvSpPr/>
            <p:nvPr/>
          </p:nvSpPr>
          <p:spPr>
            <a:xfrm>
              <a:off x="8932333" y="3048000"/>
              <a:ext cx="3259667" cy="3810000"/>
            </a:xfrm>
            <a:prstGeom prst="triangle">
              <a:avLst>
                <a:gd fmla="val 100000" name="adj"/>
              </a:avLst>
            </a:prstGeom>
            <a:solidFill>
              <a:schemeClr val="accent2">
                <a:alpha val="71764"/>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1"/>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3F7818">
                <a:alpha val="69803"/>
              </a:srgbClr>
            </a:solidFill>
            <a:ln>
              <a:noFill/>
            </a:ln>
          </p:spPr>
        </p:sp>
        <p:sp>
          <p:nvSpPr>
            <p:cNvPr id="17" name="Google Shape;17;p1"/>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BFE471">
                <a:alpha val="69803"/>
              </a:srgbClr>
            </a:solidFill>
            <a:ln>
              <a:noFill/>
            </a:ln>
          </p:spPr>
        </p:sp>
        <p:sp>
          <p:nvSpPr>
            <p:cNvPr id="18" name="Google Shape;18;p1"/>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705"/>
              </a:schemeClr>
            </a:solidFill>
            <a:ln>
              <a:noFill/>
            </a:ln>
          </p:spPr>
        </p:sp>
        <p:sp>
          <p:nvSpPr>
            <p:cNvPr id="19" name="Google Shape;19;p1"/>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1"/>
            <p:cNvSpPr/>
            <p:nvPr/>
          </p:nvSpPr>
          <p:spPr>
            <a:xfrm>
              <a:off x="0" y="4013200"/>
              <a:ext cx="448733" cy="2844800"/>
            </a:xfrm>
            <a:prstGeom prst="triangle">
              <a:avLst>
                <a:gd fmla="val 0" name="adj"/>
              </a:avLst>
            </a:prstGeom>
            <a:solidFill>
              <a:schemeClr val="accent1">
                <a:alpha val="84705"/>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1" name="Google Shape;21;p1"/>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Clr>
                <a:srgbClr val="1B7832"/>
              </a:buClr>
              <a:buSzPts val="3600"/>
              <a:buFont typeface="Gill Sans"/>
              <a:buNone/>
              <a:defRPr b="1" i="0" sz="3600" u="none" cap="none" strike="noStrike">
                <a:solidFill>
                  <a:srgbClr val="1B7832"/>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22" name="Google Shape;22;p1"/>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Autofit/>
          </a:bodyPr>
          <a:lstStyle>
            <a:lvl1pPr indent="-320040" lvl="0" marL="457200" marR="0" rtl="0" algn="l">
              <a:spcBef>
                <a:spcPts val="1000"/>
              </a:spcBef>
              <a:spcAft>
                <a:spcPts val="0"/>
              </a:spcAft>
              <a:buClr>
                <a:schemeClr val="accent1"/>
              </a:buClr>
              <a:buSzPts val="1440"/>
              <a:buFont typeface="Noto Sans Symbols"/>
              <a:buChar char="►"/>
              <a:defRPr b="0" i="0" sz="1800" u="none" cap="none" strike="noStrike">
                <a:solidFill>
                  <a:srgbClr val="3F3F3F"/>
                </a:solidFill>
                <a:latin typeface="Trebuchet MS"/>
                <a:ea typeface="Trebuchet MS"/>
                <a:cs typeface="Trebuchet MS"/>
                <a:sym typeface="Trebuchet MS"/>
              </a:defRPr>
            </a:lvl1pPr>
            <a:lvl2pPr indent="-309880" lvl="1" marL="914400" marR="0" rtl="0" algn="l">
              <a:spcBef>
                <a:spcPts val="1000"/>
              </a:spcBef>
              <a:spcAft>
                <a:spcPts val="0"/>
              </a:spcAft>
              <a:buClr>
                <a:schemeClr val="accent1"/>
              </a:buClr>
              <a:buSzPts val="1280"/>
              <a:buFont typeface="Noto Sans Symbols"/>
              <a:buChar char="►"/>
              <a:defRPr b="0" i="0" sz="1600" u="none" cap="none" strike="noStrike">
                <a:solidFill>
                  <a:srgbClr val="3F3F3F"/>
                </a:solidFill>
                <a:latin typeface="Trebuchet MS"/>
                <a:ea typeface="Trebuchet MS"/>
                <a:cs typeface="Trebuchet MS"/>
                <a:sym typeface="Trebuchet MS"/>
              </a:defRPr>
            </a:lvl2pPr>
            <a:lvl3pPr indent="-299719" lvl="2" marL="1371600" marR="0" rtl="0" algn="l">
              <a:spcBef>
                <a:spcPts val="1000"/>
              </a:spcBef>
              <a:spcAft>
                <a:spcPts val="0"/>
              </a:spcAft>
              <a:buClr>
                <a:schemeClr val="accent1"/>
              </a:buClr>
              <a:buSzPts val="1120"/>
              <a:buFont typeface="Noto Sans Symbols"/>
              <a:buChar char="►"/>
              <a:defRPr b="0" i="0" sz="1400" u="none" cap="none" strike="noStrike">
                <a:solidFill>
                  <a:srgbClr val="3F3F3F"/>
                </a:solidFill>
                <a:latin typeface="Trebuchet MS"/>
                <a:ea typeface="Trebuchet MS"/>
                <a:cs typeface="Trebuchet MS"/>
                <a:sym typeface="Trebuchet MS"/>
              </a:defRPr>
            </a:lvl3pPr>
            <a:lvl4pPr indent="-289560" lvl="3" marL="1828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4pPr>
            <a:lvl5pPr indent="-289560" lvl="4" marL="22860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9pPr>
          </a:lstStyle>
          <a:p/>
        </p:txBody>
      </p:sp>
      <p:sp>
        <p:nvSpPr>
          <p:cNvPr id="23" name="Google Shape;23;p1"/>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900" u="none" cap="none" strike="noStrike">
                <a:solidFill>
                  <a:srgbClr val="888888"/>
                </a:solidFill>
                <a:latin typeface="Trebuchet MS"/>
                <a:ea typeface="Trebuchet MS"/>
                <a:cs typeface="Trebuchet MS"/>
                <a:sym typeface="Trebuchet MS"/>
              </a:defRPr>
            </a:lvl1pPr>
            <a:lvl2pPr lvl="1"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2pPr>
            <a:lvl3pPr lvl="2"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3pPr>
            <a:lvl4pPr lvl="3"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4pPr>
            <a:lvl5pPr lvl="4"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5pPr>
            <a:lvl6pPr lvl="5"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6pPr>
            <a:lvl7pPr lvl="6"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7pPr>
            <a:lvl8pPr lvl="7"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8pPr>
            <a:lvl9pPr lvl="8"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9pPr>
          </a:lstStyle>
          <a:p/>
        </p:txBody>
      </p:sp>
      <p:sp>
        <p:nvSpPr>
          <p:cNvPr id="24" name="Google Shape;24;p1"/>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rgbClr val="888888"/>
                </a:solidFill>
                <a:latin typeface="Trebuchet MS"/>
                <a:ea typeface="Trebuchet MS"/>
                <a:cs typeface="Trebuchet MS"/>
                <a:sym typeface="Trebuchet MS"/>
              </a:defRPr>
            </a:lvl1pPr>
            <a:lvl2pPr lvl="1"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2pPr>
            <a:lvl3pPr lvl="2"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3pPr>
            <a:lvl4pPr lvl="3"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4pPr>
            <a:lvl5pPr lvl="4"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5pPr>
            <a:lvl6pPr lvl="5"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6pPr>
            <a:lvl7pPr lvl="6"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7pPr>
            <a:lvl8pPr lvl="7"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8pPr>
            <a:lvl9pPr lvl="8"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9pPr>
          </a:lstStyle>
          <a:p/>
        </p:txBody>
      </p:sp>
      <p:sp>
        <p:nvSpPr>
          <p:cNvPr id="25" name="Google Shape;25;p1"/>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900" u="none" cap="none" strike="noStrike">
                <a:solidFill>
                  <a:schemeClr val="accent1"/>
                </a:solidFill>
                <a:latin typeface="Trebuchet MS"/>
                <a:ea typeface="Trebuchet MS"/>
                <a:cs typeface="Trebuchet MS"/>
                <a:sym typeface="Trebuchet MS"/>
              </a:defRPr>
            </a:lvl1pPr>
            <a:lvl2pPr indent="0" lvl="1" marL="0" marR="0" rtl="0" algn="r">
              <a:spcBef>
                <a:spcPts val="0"/>
              </a:spcBef>
              <a:buNone/>
              <a:defRPr b="0" i="0" sz="900" u="none" cap="none" strike="noStrike">
                <a:solidFill>
                  <a:schemeClr val="accent1"/>
                </a:solidFill>
                <a:latin typeface="Trebuchet MS"/>
                <a:ea typeface="Trebuchet MS"/>
                <a:cs typeface="Trebuchet MS"/>
                <a:sym typeface="Trebuchet MS"/>
              </a:defRPr>
            </a:lvl2pPr>
            <a:lvl3pPr indent="0" lvl="2" marL="0" marR="0" rtl="0" algn="r">
              <a:spcBef>
                <a:spcPts val="0"/>
              </a:spcBef>
              <a:buNone/>
              <a:defRPr b="0" i="0" sz="900" u="none" cap="none" strike="noStrike">
                <a:solidFill>
                  <a:schemeClr val="accent1"/>
                </a:solidFill>
                <a:latin typeface="Trebuchet MS"/>
                <a:ea typeface="Trebuchet MS"/>
                <a:cs typeface="Trebuchet MS"/>
                <a:sym typeface="Trebuchet MS"/>
              </a:defRPr>
            </a:lvl3pPr>
            <a:lvl4pPr indent="0" lvl="3" marL="0" marR="0" rtl="0" algn="r">
              <a:spcBef>
                <a:spcPts val="0"/>
              </a:spcBef>
              <a:buNone/>
              <a:defRPr b="0" i="0" sz="900" u="none" cap="none" strike="noStrike">
                <a:solidFill>
                  <a:schemeClr val="accent1"/>
                </a:solidFill>
                <a:latin typeface="Trebuchet MS"/>
                <a:ea typeface="Trebuchet MS"/>
                <a:cs typeface="Trebuchet MS"/>
                <a:sym typeface="Trebuchet MS"/>
              </a:defRPr>
            </a:lvl4pPr>
            <a:lvl5pPr indent="0" lvl="4" marL="0" marR="0" rtl="0" algn="r">
              <a:spcBef>
                <a:spcPts val="0"/>
              </a:spcBef>
              <a:buNone/>
              <a:defRPr b="0" i="0" sz="900" u="none" cap="none" strike="noStrike">
                <a:solidFill>
                  <a:schemeClr val="accent1"/>
                </a:solidFill>
                <a:latin typeface="Trebuchet MS"/>
                <a:ea typeface="Trebuchet MS"/>
                <a:cs typeface="Trebuchet MS"/>
                <a:sym typeface="Trebuchet MS"/>
              </a:defRPr>
            </a:lvl5pPr>
            <a:lvl6pPr indent="0" lvl="5" marL="0" marR="0" rtl="0" algn="r">
              <a:spcBef>
                <a:spcPts val="0"/>
              </a:spcBef>
              <a:buNone/>
              <a:defRPr b="0" i="0" sz="900" u="none" cap="none" strike="noStrike">
                <a:solidFill>
                  <a:schemeClr val="accent1"/>
                </a:solidFill>
                <a:latin typeface="Trebuchet MS"/>
                <a:ea typeface="Trebuchet MS"/>
                <a:cs typeface="Trebuchet MS"/>
                <a:sym typeface="Trebuchet MS"/>
              </a:defRPr>
            </a:lvl6pPr>
            <a:lvl7pPr indent="0" lvl="6" marL="0" marR="0" rtl="0" algn="r">
              <a:spcBef>
                <a:spcPts val="0"/>
              </a:spcBef>
              <a:buNone/>
              <a:defRPr b="0" i="0" sz="900" u="none" cap="none" strike="noStrike">
                <a:solidFill>
                  <a:schemeClr val="accent1"/>
                </a:solidFill>
                <a:latin typeface="Trebuchet MS"/>
                <a:ea typeface="Trebuchet MS"/>
                <a:cs typeface="Trebuchet MS"/>
                <a:sym typeface="Trebuchet MS"/>
              </a:defRPr>
            </a:lvl7pPr>
            <a:lvl8pPr indent="0" lvl="7" marL="0" marR="0" rtl="0" algn="r">
              <a:spcBef>
                <a:spcPts val="0"/>
              </a:spcBef>
              <a:buNone/>
              <a:defRPr b="0" i="0" sz="900" u="none" cap="none" strike="noStrike">
                <a:solidFill>
                  <a:schemeClr val="accent1"/>
                </a:solidFill>
                <a:latin typeface="Trebuchet MS"/>
                <a:ea typeface="Trebuchet MS"/>
                <a:cs typeface="Trebuchet MS"/>
                <a:sym typeface="Trebuchet MS"/>
              </a:defRPr>
            </a:lvl8pPr>
            <a:lvl9pPr indent="0" lvl="8" marL="0" marR="0" rtl="0" algn="r">
              <a:spcBef>
                <a:spcPts val="0"/>
              </a:spcBef>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mailto:info@crewenergy.london" TargetMode="External"/><Relationship Id="rId4" Type="http://schemas.openxmlformats.org/officeDocument/2006/relationships/hyperlink" Target="http://www.crewenergy.london/"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6" name="Shape 146"/>
        <p:cNvGrpSpPr/>
        <p:nvPr/>
      </p:nvGrpSpPr>
      <p:grpSpPr>
        <a:xfrm>
          <a:off x="0" y="0"/>
          <a:ext cx="0" cy="0"/>
          <a:chOff x="0" y="0"/>
          <a:chExt cx="0" cy="0"/>
        </a:xfrm>
      </p:grpSpPr>
      <p:sp>
        <p:nvSpPr>
          <p:cNvPr id="147" name="Google Shape;147;p18"/>
          <p:cNvSpPr txBox="1"/>
          <p:nvPr>
            <p:ph type="ctrTitle"/>
          </p:nvPr>
        </p:nvSpPr>
        <p:spPr>
          <a:xfrm>
            <a:off x="1507067" y="2997917"/>
            <a:ext cx="7766936" cy="356215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1B7832"/>
              </a:buClr>
              <a:buSzPts val="5400"/>
              <a:buFont typeface="Gill Sans"/>
              <a:buNone/>
            </a:pPr>
            <a:r>
              <a:rPr b="1" lang="en-GB">
                <a:solidFill>
                  <a:srgbClr val="1B7832"/>
                </a:solidFill>
                <a:latin typeface="Gill Sans"/>
                <a:ea typeface="Gill Sans"/>
                <a:cs typeface="Gill Sans"/>
                <a:sym typeface="Gill Sans"/>
              </a:rPr>
              <a:t>CREW Energy</a:t>
            </a:r>
            <a:br>
              <a:rPr b="1" lang="en-GB">
                <a:solidFill>
                  <a:srgbClr val="1B7832"/>
                </a:solidFill>
                <a:latin typeface="Gill Sans"/>
                <a:ea typeface="Gill Sans"/>
                <a:cs typeface="Gill Sans"/>
                <a:sym typeface="Gill Sans"/>
              </a:rPr>
            </a:br>
            <a:br>
              <a:rPr b="1" lang="en-GB">
                <a:solidFill>
                  <a:srgbClr val="1B7832"/>
                </a:solidFill>
                <a:latin typeface="Gill Sans"/>
                <a:ea typeface="Gill Sans"/>
                <a:cs typeface="Gill Sans"/>
                <a:sym typeface="Gill Sans"/>
              </a:rPr>
            </a:br>
            <a:r>
              <a:rPr b="1" lang="en-GB" sz="2800">
                <a:solidFill>
                  <a:srgbClr val="1B7832"/>
                </a:solidFill>
                <a:latin typeface="Gill Sans"/>
                <a:ea typeface="Gill Sans"/>
                <a:cs typeface="Gill Sans"/>
                <a:sym typeface="Gill Sans"/>
              </a:rPr>
              <a:t>Clean Energy – Community Power</a:t>
            </a:r>
            <a:endParaRPr b="1">
              <a:solidFill>
                <a:srgbClr val="1B7832"/>
              </a:solidFill>
              <a:latin typeface="Gill Sans"/>
              <a:ea typeface="Gill Sans"/>
              <a:cs typeface="Gill Sans"/>
              <a:sym typeface="Gill Sans"/>
            </a:endParaRPr>
          </a:p>
        </p:txBody>
      </p:sp>
      <p:pic>
        <p:nvPicPr>
          <p:cNvPr id="148" name="Google Shape;148;p18"/>
          <p:cNvPicPr preferRelativeResize="0"/>
          <p:nvPr/>
        </p:nvPicPr>
        <p:blipFill rotWithShape="1">
          <a:blip r:embed="rId3">
            <a:alphaModFix/>
          </a:blip>
          <a:srcRect b="0" l="0" r="0" t="0"/>
          <a:stretch/>
        </p:blipFill>
        <p:spPr>
          <a:xfrm>
            <a:off x="4080116" y="182364"/>
            <a:ext cx="2620838" cy="290417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153" name="Shape 153"/>
        <p:cNvGrpSpPr/>
        <p:nvPr/>
      </p:nvGrpSpPr>
      <p:grpSpPr>
        <a:xfrm>
          <a:off x="0" y="0"/>
          <a:ext cx="0" cy="0"/>
          <a:chOff x="0" y="0"/>
          <a:chExt cx="0" cy="0"/>
        </a:xfrm>
      </p:grpSpPr>
      <p:sp>
        <p:nvSpPr>
          <p:cNvPr id="154" name="Google Shape;154;p19"/>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rgbClr val="1B7832"/>
              </a:buClr>
              <a:buSzPts val="3600"/>
              <a:buFont typeface="Gill Sans"/>
              <a:buNone/>
            </a:pPr>
            <a:r>
              <a:rPr b="1" lang="en-GB">
                <a:latin typeface="Gill Sans"/>
                <a:ea typeface="Gill Sans"/>
                <a:cs typeface="Gill Sans"/>
                <a:sym typeface="Gill Sans"/>
              </a:rPr>
              <a:t>Who are CREW Energy</a:t>
            </a:r>
            <a:endParaRPr/>
          </a:p>
        </p:txBody>
      </p:sp>
      <p:sp>
        <p:nvSpPr>
          <p:cNvPr id="155" name="Google Shape;155;p19"/>
          <p:cNvSpPr txBox="1"/>
          <p:nvPr>
            <p:ph idx="1" type="body"/>
          </p:nvPr>
        </p:nvSpPr>
        <p:spPr>
          <a:xfrm>
            <a:off x="677334" y="1930389"/>
            <a:ext cx="4047000" cy="427830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SzPts val="1280"/>
              <a:buChar char="►"/>
            </a:pPr>
            <a:r>
              <a:rPr lang="en-GB" sz="1600"/>
              <a:t>CREW Energy is a SW London bencomm trying to make London a greener and fairer place to live and work.</a:t>
            </a:r>
            <a:endParaRPr sz="1600"/>
          </a:p>
          <a:p>
            <a:pPr indent="0" lvl="0" marL="0" rtl="0" algn="l">
              <a:lnSpc>
                <a:spcPct val="90000"/>
              </a:lnSpc>
              <a:spcBef>
                <a:spcPts val="0"/>
              </a:spcBef>
              <a:spcAft>
                <a:spcPts val="0"/>
              </a:spcAft>
              <a:buNone/>
            </a:pPr>
            <a:r>
              <a:t/>
            </a:r>
            <a:endParaRPr sz="1600"/>
          </a:p>
          <a:p>
            <a:pPr indent="-363220" lvl="0" marL="342900" rtl="0" algn="l">
              <a:lnSpc>
                <a:spcPct val="90000"/>
              </a:lnSpc>
              <a:spcBef>
                <a:spcPts val="0"/>
              </a:spcBef>
              <a:spcAft>
                <a:spcPts val="0"/>
              </a:spcAft>
              <a:buSzPts val="1600"/>
              <a:buChar char="►"/>
            </a:pPr>
            <a:r>
              <a:rPr lang="en-GB" sz="1600"/>
              <a:t>2017: First project was LED lighting at DRCA in Battersea.</a:t>
            </a:r>
            <a:endParaRPr sz="1600"/>
          </a:p>
          <a:p>
            <a:pPr indent="0" lvl="0" marL="342900" rtl="0" algn="l">
              <a:lnSpc>
                <a:spcPct val="90000"/>
              </a:lnSpc>
              <a:spcBef>
                <a:spcPts val="0"/>
              </a:spcBef>
              <a:spcAft>
                <a:spcPts val="0"/>
              </a:spcAft>
              <a:buNone/>
            </a:pPr>
            <a:r>
              <a:t/>
            </a:r>
            <a:endParaRPr sz="1600"/>
          </a:p>
          <a:p>
            <a:pPr indent="-363220" lvl="0" marL="342900" rtl="0" algn="l">
              <a:lnSpc>
                <a:spcPct val="90000"/>
              </a:lnSpc>
              <a:spcBef>
                <a:spcPts val="0"/>
              </a:spcBef>
              <a:spcAft>
                <a:spcPts val="0"/>
              </a:spcAft>
              <a:buSzPts val="1600"/>
              <a:buChar char="►"/>
            </a:pPr>
            <a:r>
              <a:rPr lang="en-GB" sz="1600"/>
              <a:t>2018: A building m</a:t>
            </a:r>
            <a:r>
              <a:rPr lang="en-GB" sz="1600"/>
              <a:t>anagement</a:t>
            </a:r>
            <a:r>
              <a:rPr lang="en-GB" sz="1600"/>
              <a:t> system and LED lighting at Devas Club. CREW Solar collective purchase domestic scheme.</a:t>
            </a:r>
            <a:endParaRPr sz="1600"/>
          </a:p>
          <a:p>
            <a:pPr indent="0" lvl="0" marL="342900" rtl="0" algn="l">
              <a:lnSpc>
                <a:spcPct val="90000"/>
              </a:lnSpc>
              <a:spcBef>
                <a:spcPts val="0"/>
              </a:spcBef>
              <a:spcAft>
                <a:spcPts val="0"/>
              </a:spcAft>
              <a:buNone/>
            </a:pPr>
            <a:r>
              <a:t/>
            </a:r>
            <a:endParaRPr sz="1600"/>
          </a:p>
          <a:p>
            <a:pPr indent="-363220" lvl="0" marL="342900" rtl="0" algn="l">
              <a:lnSpc>
                <a:spcPct val="90000"/>
              </a:lnSpc>
              <a:spcBef>
                <a:spcPts val="0"/>
              </a:spcBef>
              <a:spcAft>
                <a:spcPts val="0"/>
              </a:spcAft>
              <a:buSzPts val="1600"/>
              <a:buChar char="►"/>
            </a:pPr>
            <a:r>
              <a:rPr lang="en-GB" sz="1600"/>
              <a:t>2019: 3 ICEF projects with BMS, heat transfer solutions, solar PV and storage and LED lighting.</a:t>
            </a:r>
            <a:endParaRPr sz="1600"/>
          </a:p>
          <a:p>
            <a:pPr indent="0" lvl="0" marL="0" rtl="0" algn="l">
              <a:lnSpc>
                <a:spcPct val="90000"/>
              </a:lnSpc>
              <a:spcBef>
                <a:spcPts val="0"/>
              </a:spcBef>
              <a:spcAft>
                <a:spcPts val="0"/>
              </a:spcAft>
              <a:buNone/>
            </a:pPr>
            <a:r>
              <a:t/>
            </a:r>
            <a:endParaRPr sz="1600"/>
          </a:p>
          <a:p>
            <a:pPr indent="-363220" lvl="0" marL="342900" rtl="0" algn="l">
              <a:lnSpc>
                <a:spcPct val="90000"/>
              </a:lnSpc>
              <a:spcBef>
                <a:spcPts val="0"/>
              </a:spcBef>
              <a:spcAft>
                <a:spcPts val="0"/>
              </a:spcAft>
              <a:buSzPts val="1600"/>
              <a:buChar char="►"/>
            </a:pPr>
            <a:r>
              <a:rPr lang="en-GB" sz="1600"/>
              <a:t>2020:  £100k of Next Gen </a:t>
            </a:r>
            <a:r>
              <a:rPr lang="en-GB" sz="1600"/>
              <a:t>funding</a:t>
            </a:r>
            <a:r>
              <a:rPr lang="en-GB" sz="1600"/>
              <a:t> to develop community owned renewable heat projects. Two sites in the pipeline.</a:t>
            </a:r>
            <a:endParaRPr/>
          </a:p>
        </p:txBody>
      </p:sp>
      <p:pic>
        <p:nvPicPr>
          <p:cNvPr descr="A group of people posing for a photo&#10;&#10;Description automatically generated" id="156" name="Google Shape;156;p19"/>
          <p:cNvPicPr preferRelativeResize="0"/>
          <p:nvPr/>
        </p:nvPicPr>
        <p:blipFill rotWithShape="1">
          <a:blip r:embed="rId3">
            <a:alphaModFix/>
          </a:blip>
          <a:srcRect b="0" l="0" r="0" t="0"/>
          <a:stretch/>
        </p:blipFill>
        <p:spPr>
          <a:xfrm>
            <a:off x="4987137" y="2159331"/>
            <a:ext cx="4617233" cy="301274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0" name="Shape 160"/>
        <p:cNvGrpSpPr/>
        <p:nvPr/>
      </p:nvGrpSpPr>
      <p:grpSpPr>
        <a:xfrm>
          <a:off x="0" y="0"/>
          <a:ext cx="0" cy="0"/>
          <a:chOff x="0" y="0"/>
          <a:chExt cx="0" cy="0"/>
        </a:xfrm>
      </p:grpSpPr>
      <p:sp>
        <p:nvSpPr>
          <p:cNvPr id="161" name="Google Shape;161;p20"/>
          <p:cNvSpPr txBox="1"/>
          <p:nvPr>
            <p:ph type="title"/>
          </p:nvPr>
        </p:nvSpPr>
        <p:spPr>
          <a:xfrm>
            <a:off x="677334" y="609600"/>
            <a:ext cx="8596800" cy="13209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rgbClr val="1B7832"/>
              </a:buClr>
              <a:buSzPts val="3600"/>
              <a:buFont typeface="Gill Sans"/>
              <a:buNone/>
            </a:pPr>
            <a:r>
              <a:rPr lang="en-GB"/>
              <a:t>Next Gen Fund</a:t>
            </a:r>
            <a:endParaRPr/>
          </a:p>
        </p:txBody>
      </p:sp>
      <p:sp>
        <p:nvSpPr>
          <p:cNvPr id="162" name="Google Shape;162;p20"/>
          <p:cNvSpPr txBox="1"/>
          <p:nvPr>
            <p:ph idx="1" type="body"/>
          </p:nvPr>
        </p:nvSpPr>
        <p:spPr>
          <a:xfrm>
            <a:off x="677325" y="1701403"/>
            <a:ext cx="8596800" cy="7242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SzPts val="1600"/>
              <a:buChar char="►"/>
            </a:pPr>
            <a:r>
              <a:rPr lang="en-GB"/>
              <a:t>Power to Change have funded 11 groups to develop the next generation of community energy models.</a:t>
            </a:r>
            <a:endParaRPr/>
          </a:p>
          <a:p>
            <a:pPr indent="0" lvl="0" marL="0" rtl="0" algn="l">
              <a:spcBef>
                <a:spcPts val="1000"/>
              </a:spcBef>
              <a:spcAft>
                <a:spcPts val="0"/>
              </a:spcAft>
              <a:buSzPts val="1920"/>
              <a:buNone/>
            </a:pPr>
            <a:r>
              <a:t/>
            </a:r>
            <a:endParaRPr sz="2400"/>
          </a:p>
        </p:txBody>
      </p:sp>
      <p:graphicFrame>
        <p:nvGraphicFramePr>
          <p:cNvPr id="163" name="Google Shape;163;p20"/>
          <p:cNvGraphicFramePr/>
          <p:nvPr/>
        </p:nvGraphicFramePr>
        <p:xfrm>
          <a:off x="952500" y="2764325"/>
          <a:ext cx="3000000" cy="3000000"/>
        </p:xfrm>
        <a:graphic>
          <a:graphicData uri="http://schemas.openxmlformats.org/drawingml/2006/table">
            <a:tbl>
              <a:tblPr>
                <a:noFill/>
                <a:tableStyleId>{496816C2-B49F-43B7-9945-AC6114D68CF6}</a:tableStyleId>
              </a:tblPr>
              <a:tblGrid>
                <a:gridCol w="2773875"/>
                <a:gridCol w="2773875"/>
                <a:gridCol w="2773875"/>
              </a:tblGrid>
              <a:tr h="692200">
                <a:tc>
                  <a:txBody>
                    <a:bodyPr/>
                    <a:lstStyle/>
                    <a:p>
                      <a:pPr indent="0" lvl="0" marL="0" rtl="0" algn="l">
                        <a:spcBef>
                          <a:spcPts val="0"/>
                        </a:spcBef>
                        <a:spcAft>
                          <a:spcPts val="0"/>
                        </a:spcAft>
                        <a:buNone/>
                      </a:pPr>
                      <a:r>
                        <a:rPr b="1" lang="en-GB"/>
                        <a:t>Solar, Storage and Trading</a:t>
                      </a:r>
                      <a:endParaRPr b="1"/>
                    </a:p>
                  </a:txBody>
                  <a:tcPr marT="91425" marB="91425" marR="91425" marL="91425"/>
                </a:tc>
                <a:tc>
                  <a:txBody>
                    <a:bodyPr/>
                    <a:lstStyle/>
                    <a:p>
                      <a:pPr indent="0" lvl="0" marL="0" rtl="0" algn="l">
                        <a:spcBef>
                          <a:spcPts val="0"/>
                        </a:spcBef>
                        <a:spcAft>
                          <a:spcPts val="0"/>
                        </a:spcAft>
                        <a:buNone/>
                      </a:pPr>
                      <a:r>
                        <a:rPr lang="en-GB"/>
                        <a:t>Gloucester CEC</a:t>
                      </a:r>
                      <a:endParaRPr/>
                    </a:p>
                  </a:txBody>
                  <a:tcPr marT="91425" marB="91425" marR="91425" marL="91425"/>
                </a:tc>
                <a:tc>
                  <a:txBody>
                    <a:bodyPr/>
                    <a:lstStyle/>
                    <a:p>
                      <a:pPr indent="0" lvl="0" marL="0" rtl="0" algn="l">
                        <a:spcBef>
                          <a:spcPts val="0"/>
                        </a:spcBef>
                        <a:spcAft>
                          <a:spcPts val="0"/>
                        </a:spcAft>
                        <a:buNone/>
                      </a:pPr>
                      <a:r>
                        <a:rPr lang="en-GB"/>
                        <a:t>Lockleaze loves solar</a:t>
                      </a:r>
                      <a:endParaRPr/>
                    </a:p>
                  </a:txBody>
                  <a:tcPr marT="91425" marB="91425" marR="91425" marL="91425"/>
                </a:tc>
              </a:tr>
              <a:tr h="422675">
                <a:tc>
                  <a:txBody>
                    <a:bodyPr/>
                    <a:lstStyle/>
                    <a:p>
                      <a:pPr indent="0" lvl="0" marL="0" rtl="0" algn="l">
                        <a:spcBef>
                          <a:spcPts val="0"/>
                        </a:spcBef>
                        <a:spcAft>
                          <a:spcPts val="0"/>
                        </a:spcAft>
                        <a:buNone/>
                      </a:pPr>
                      <a:r>
                        <a:rPr b="1" lang="en-GB"/>
                        <a:t>Renewable Heat</a:t>
                      </a:r>
                      <a:endParaRPr b="1"/>
                    </a:p>
                  </a:txBody>
                  <a:tcPr marT="91425" marB="91425" marR="91425" marL="91425"/>
                </a:tc>
                <a:tc>
                  <a:txBody>
                    <a:bodyPr/>
                    <a:lstStyle/>
                    <a:p>
                      <a:pPr indent="0" lvl="0" marL="0" rtl="0" algn="l">
                        <a:spcBef>
                          <a:spcPts val="0"/>
                        </a:spcBef>
                        <a:spcAft>
                          <a:spcPts val="0"/>
                        </a:spcAft>
                        <a:buNone/>
                      </a:pPr>
                      <a:r>
                        <a:rPr lang="en-GB"/>
                        <a:t>Green Fox</a:t>
                      </a:r>
                      <a:endParaRPr/>
                    </a:p>
                  </a:txBody>
                  <a:tcPr marT="91425" marB="91425" marR="91425" marL="91425"/>
                </a:tc>
                <a:tc>
                  <a:txBody>
                    <a:bodyPr/>
                    <a:lstStyle/>
                    <a:p>
                      <a:pPr indent="0" lvl="0" marL="0" rtl="0" algn="l">
                        <a:spcBef>
                          <a:spcPts val="0"/>
                        </a:spcBef>
                        <a:spcAft>
                          <a:spcPts val="0"/>
                        </a:spcAft>
                        <a:buNone/>
                      </a:pPr>
                      <a:r>
                        <a:rPr lang="en-GB"/>
                        <a:t>CREW Energy</a:t>
                      </a:r>
                      <a:endParaRPr/>
                    </a:p>
                  </a:txBody>
                  <a:tcPr marT="91425" marB="91425" marR="91425" marL="91425"/>
                </a:tc>
              </a:tr>
              <a:tr h="422675">
                <a:tc>
                  <a:txBody>
                    <a:bodyPr/>
                    <a:lstStyle/>
                    <a:p>
                      <a:pPr indent="0" lvl="0" marL="0" rtl="0" algn="l">
                        <a:spcBef>
                          <a:spcPts val="0"/>
                        </a:spcBef>
                        <a:spcAft>
                          <a:spcPts val="0"/>
                        </a:spcAft>
                        <a:buNone/>
                      </a:pPr>
                      <a:r>
                        <a:rPr b="1" lang="en-GB"/>
                        <a:t>Green Homes</a:t>
                      </a:r>
                      <a:endParaRPr b="1"/>
                    </a:p>
                  </a:txBody>
                  <a:tcPr marT="91425" marB="91425" marR="91425" marL="91425"/>
                </a:tc>
                <a:tc>
                  <a:txBody>
                    <a:bodyPr/>
                    <a:lstStyle/>
                    <a:p>
                      <a:pPr indent="0" lvl="0" marL="0" rtl="0" algn="l">
                        <a:spcBef>
                          <a:spcPts val="0"/>
                        </a:spcBef>
                        <a:spcAft>
                          <a:spcPts val="0"/>
                        </a:spcAft>
                        <a:buNone/>
                      </a:pPr>
                      <a:r>
                        <a:rPr lang="en-GB"/>
                        <a:t>Burnside CE</a:t>
                      </a:r>
                      <a:endParaRPr/>
                    </a:p>
                  </a:txBody>
                  <a:tcPr marT="91425" marB="91425" marR="91425" marL="91425"/>
                </a:tc>
                <a:tc>
                  <a:txBody>
                    <a:bodyPr/>
                    <a:lstStyle/>
                    <a:p>
                      <a:pPr indent="0" lvl="0" marL="0" rtl="0" algn="l">
                        <a:spcBef>
                          <a:spcPts val="0"/>
                        </a:spcBef>
                        <a:spcAft>
                          <a:spcPts val="0"/>
                        </a:spcAft>
                        <a:buNone/>
                      </a:pPr>
                      <a:r>
                        <a:rPr lang="en-GB"/>
                        <a:t>Plymouth Energy Community</a:t>
                      </a:r>
                      <a:endParaRPr/>
                    </a:p>
                  </a:txBody>
                  <a:tcPr marT="91425" marB="91425" marR="91425" marL="91425"/>
                </a:tc>
              </a:tr>
              <a:tr h="422675">
                <a:tc>
                  <a:txBody>
                    <a:bodyPr/>
                    <a:lstStyle/>
                    <a:p>
                      <a:pPr indent="0" lvl="0" marL="0" rtl="0" algn="l">
                        <a:spcBef>
                          <a:spcPts val="0"/>
                        </a:spcBef>
                        <a:spcAft>
                          <a:spcPts val="0"/>
                        </a:spcAft>
                        <a:buNone/>
                      </a:pPr>
                      <a:r>
                        <a:rPr b="1" lang="en-GB"/>
                        <a:t>EV’s and Charging</a:t>
                      </a:r>
                      <a:endParaRPr b="1"/>
                    </a:p>
                  </a:txBody>
                  <a:tcPr marT="91425" marB="91425" marR="91425" marL="91425"/>
                </a:tc>
                <a:tc>
                  <a:txBody>
                    <a:bodyPr/>
                    <a:lstStyle/>
                    <a:p>
                      <a:pPr indent="0" lvl="0" marL="0" rtl="0" algn="l">
                        <a:spcBef>
                          <a:spcPts val="0"/>
                        </a:spcBef>
                        <a:spcAft>
                          <a:spcPts val="0"/>
                        </a:spcAft>
                        <a:buNone/>
                      </a:pPr>
                      <a:r>
                        <a:rPr lang="en-GB"/>
                        <a:t>Brighton Energy Coop</a:t>
                      </a:r>
                      <a:endParaRPr/>
                    </a:p>
                  </a:txBody>
                  <a:tcPr marT="91425" marB="91425" marR="91425" marL="91425"/>
                </a:tc>
                <a:tc>
                  <a:txBody>
                    <a:bodyPr/>
                    <a:lstStyle/>
                    <a:p>
                      <a:pPr indent="0" lvl="0" marL="0" rtl="0" algn="l">
                        <a:spcBef>
                          <a:spcPts val="0"/>
                        </a:spcBef>
                        <a:spcAft>
                          <a:spcPts val="0"/>
                        </a:spcAft>
                        <a:buNone/>
                      </a:pPr>
                      <a:r>
                        <a:rPr lang="en-GB"/>
                        <a:t>Nadder CE</a:t>
                      </a:r>
                      <a:endParaRPr/>
                    </a:p>
                  </a:txBody>
                  <a:tcPr marT="91425" marB="91425" marR="91425" marL="91425"/>
                </a:tc>
              </a:tr>
              <a:tr h="422675">
                <a:tc>
                  <a:txBody>
                    <a:bodyPr/>
                    <a:lstStyle/>
                    <a:p>
                      <a:pPr indent="0" lvl="0" marL="0" rtl="0" algn="l">
                        <a:spcBef>
                          <a:spcPts val="0"/>
                        </a:spcBef>
                        <a:spcAft>
                          <a:spcPts val="0"/>
                        </a:spcAft>
                        <a:buNone/>
                      </a:pPr>
                      <a:r>
                        <a:rPr b="1" lang="en-GB"/>
                        <a:t>Flexibility</a:t>
                      </a:r>
                      <a:endParaRPr b="1"/>
                    </a:p>
                  </a:txBody>
                  <a:tcPr marT="91425" marB="91425" marR="91425" marL="91425"/>
                </a:tc>
                <a:tc>
                  <a:txBody>
                    <a:bodyPr/>
                    <a:lstStyle/>
                    <a:p>
                      <a:pPr indent="0" lvl="0" marL="0" rtl="0" algn="l">
                        <a:spcBef>
                          <a:spcPts val="0"/>
                        </a:spcBef>
                        <a:spcAft>
                          <a:spcPts val="0"/>
                        </a:spcAft>
                        <a:buNone/>
                      </a:pPr>
                      <a:r>
                        <a:rPr lang="en-GB"/>
                        <a:t>Bath and West CE</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422675">
                <a:tc>
                  <a:txBody>
                    <a:bodyPr/>
                    <a:lstStyle/>
                    <a:p>
                      <a:pPr indent="0" lvl="0" marL="0" rtl="0" algn="l">
                        <a:spcBef>
                          <a:spcPts val="0"/>
                        </a:spcBef>
                        <a:spcAft>
                          <a:spcPts val="0"/>
                        </a:spcAft>
                        <a:buNone/>
                      </a:pPr>
                      <a:r>
                        <a:rPr b="1" lang="en-GB"/>
                        <a:t>LED lighting</a:t>
                      </a:r>
                      <a:endParaRPr b="1"/>
                    </a:p>
                  </a:txBody>
                  <a:tcPr marT="91425" marB="91425" marR="91425" marL="91425"/>
                </a:tc>
                <a:tc>
                  <a:txBody>
                    <a:bodyPr/>
                    <a:lstStyle/>
                    <a:p>
                      <a:pPr indent="0" lvl="0" marL="0" rtl="0" algn="l">
                        <a:spcBef>
                          <a:spcPts val="0"/>
                        </a:spcBef>
                        <a:spcAft>
                          <a:spcPts val="0"/>
                        </a:spcAft>
                        <a:buNone/>
                      </a:pPr>
                      <a:r>
                        <a:rPr lang="en-GB"/>
                        <a:t>Chester CE</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422675">
                <a:tc>
                  <a:txBody>
                    <a:bodyPr/>
                    <a:lstStyle/>
                    <a:p>
                      <a:pPr indent="0" lvl="0" marL="0" rtl="0" algn="l">
                        <a:spcBef>
                          <a:spcPts val="0"/>
                        </a:spcBef>
                        <a:spcAft>
                          <a:spcPts val="0"/>
                        </a:spcAft>
                        <a:buNone/>
                      </a:pPr>
                      <a:r>
                        <a:rPr b="1" lang="en-GB"/>
                        <a:t>Data</a:t>
                      </a:r>
                      <a:endParaRPr b="1"/>
                    </a:p>
                  </a:txBody>
                  <a:tcPr marT="91425" marB="91425" marR="91425" marL="91425"/>
                </a:tc>
                <a:tc>
                  <a:txBody>
                    <a:bodyPr/>
                    <a:lstStyle/>
                    <a:p>
                      <a:pPr indent="0" lvl="0" marL="0" rtl="0" algn="l">
                        <a:spcBef>
                          <a:spcPts val="0"/>
                        </a:spcBef>
                        <a:spcAft>
                          <a:spcPts val="0"/>
                        </a:spcAft>
                        <a:buNone/>
                      </a:pPr>
                      <a:r>
                        <a:rPr lang="en-GB"/>
                        <a:t>Carbon Coop</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7" name="Shape 167"/>
        <p:cNvGrpSpPr/>
        <p:nvPr/>
      </p:nvGrpSpPr>
      <p:grpSpPr>
        <a:xfrm>
          <a:off x="0" y="0"/>
          <a:ext cx="0" cy="0"/>
          <a:chOff x="0" y="0"/>
          <a:chExt cx="0" cy="0"/>
        </a:xfrm>
      </p:grpSpPr>
      <p:sp>
        <p:nvSpPr>
          <p:cNvPr id="168" name="Google Shape;168;p21"/>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rgbClr val="1B7832"/>
              </a:buClr>
              <a:buSzPts val="3600"/>
              <a:buFont typeface="Gill Sans"/>
              <a:buNone/>
            </a:pPr>
            <a:r>
              <a:rPr lang="en-GB"/>
              <a:t>So it is not just about solar</a:t>
            </a:r>
            <a:endParaRPr/>
          </a:p>
        </p:txBody>
      </p:sp>
      <p:sp>
        <p:nvSpPr>
          <p:cNvPr id="169" name="Google Shape;169;p21"/>
          <p:cNvSpPr txBox="1"/>
          <p:nvPr>
            <p:ph idx="1" type="body"/>
          </p:nvPr>
        </p:nvSpPr>
        <p:spPr>
          <a:xfrm>
            <a:off x="2845001" y="1833900"/>
            <a:ext cx="6429000" cy="440700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SzPts val="1554"/>
              <a:buChar char="►"/>
            </a:pPr>
            <a:r>
              <a:rPr lang="en-GB"/>
              <a:t>LED lighting-  Perhaps the most straight forward to model and delivery. </a:t>
            </a:r>
            <a:endParaRPr/>
          </a:p>
          <a:p>
            <a:pPr indent="-285750" lvl="1" marL="742950" rtl="0" algn="l">
              <a:lnSpc>
                <a:spcPct val="90000"/>
              </a:lnSpc>
              <a:spcBef>
                <a:spcPts val="0"/>
              </a:spcBef>
              <a:spcAft>
                <a:spcPts val="0"/>
              </a:spcAft>
              <a:buSzPts val="1440"/>
              <a:buChar char="►"/>
            </a:pPr>
            <a:r>
              <a:rPr lang="en-GB"/>
              <a:t>Save 50-90% energy compared to traditional bulbs.</a:t>
            </a:r>
            <a:endParaRPr/>
          </a:p>
          <a:p>
            <a:pPr indent="-285750" lvl="1" marL="742950" rtl="0" algn="l">
              <a:lnSpc>
                <a:spcPct val="90000"/>
              </a:lnSpc>
              <a:spcBef>
                <a:spcPts val="0"/>
              </a:spcBef>
              <a:spcAft>
                <a:spcPts val="0"/>
              </a:spcAft>
              <a:buSzPts val="1440"/>
              <a:buChar char="►"/>
            </a:pPr>
            <a:r>
              <a:rPr lang="en-GB"/>
              <a:t>Reduce O&amp;M costs as </a:t>
            </a:r>
            <a:r>
              <a:rPr lang="en-GB"/>
              <a:t>running</a:t>
            </a:r>
            <a:r>
              <a:rPr lang="en-GB"/>
              <a:t> hours are 6-30 time longer.</a:t>
            </a:r>
            <a:endParaRPr/>
          </a:p>
          <a:p>
            <a:pPr indent="0" lvl="0" marL="342900" rtl="0" algn="l">
              <a:lnSpc>
                <a:spcPct val="90000"/>
              </a:lnSpc>
              <a:spcBef>
                <a:spcPts val="0"/>
              </a:spcBef>
              <a:spcAft>
                <a:spcPts val="0"/>
              </a:spcAft>
              <a:buNone/>
            </a:pPr>
            <a:r>
              <a:t/>
            </a:r>
            <a:endParaRPr/>
          </a:p>
          <a:p>
            <a:pPr indent="-335686" lvl="0" marL="342900" rtl="0" algn="l">
              <a:lnSpc>
                <a:spcPct val="90000"/>
              </a:lnSpc>
              <a:spcBef>
                <a:spcPts val="0"/>
              </a:spcBef>
              <a:spcAft>
                <a:spcPts val="0"/>
              </a:spcAft>
              <a:buSzPts val="1440"/>
              <a:buChar char="►"/>
            </a:pPr>
            <a:r>
              <a:rPr lang="en-GB"/>
              <a:t>Building </a:t>
            </a:r>
            <a:r>
              <a:rPr lang="en-GB"/>
              <a:t>Management</a:t>
            </a:r>
            <a:r>
              <a:rPr lang="en-GB"/>
              <a:t> Systems(BMS)- allowing buildings to time and zone their heating requirements.</a:t>
            </a:r>
            <a:endParaRPr/>
          </a:p>
          <a:p>
            <a:pPr indent="-285750" lvl="1" marL="742950" rtl="0" algn="l">
              <a:lnSpc>
                <a:spcPct val="90000"/>
              </a:lnSpc>
              <a:spcBef>
                <a:spcPts val="0"/>
              </a:spcBef>
              <a:spcAft>
                <a:spcPts val="0"/>
              </a:spcAft>
              <a:buSzPts val="1440"/>
              <a:buChar char="►"/>
            </a:pPr>
            <a:r>
              <a:rPr lang="en-GB"/>
              <a:t>Typical saving of 25%.</a:t>
            </a:r>
            <a:endParaRPr/>
          </a:p>
          <a:p>
            <a:pPr indent="-285750" lvl="1" marL="742950" rtl="0" algn="l">
              <a:lnSpc>
                <a:spcPct val="90000"/>
              </a:lnSpc>
              <a:spcBef>
                <a:spcPts val="0"/>
              </a:spcBef>
              <a:spcAft>
                <a:spcPts val="0"/>
              </a:spcAft>
              <a:buSzPts val="1440"/>
              <a:buChar char="►"/>
            </a:pPr>
            <a:r>
              <a:rPr lang="en-GB"/>
              <a:t>Ability to </a:t>
            </a:r>
            <a:r>
              <a:rPr lang="en-GB"/>
              <a:t>monitor</a:t>
            </a:r>
            <a:r>
              <a:rPr lang="en-GB"/>
              <a:t> things like CO2 and moisture to keep buildings </a:t>
            </a:r>
            <a:r>
              <a:rPr lang="en-GB"/>
              <a:t>healthy</a:t>
            </a:r>
            <a:r>
              <a:rPr lang="en-GB"/>
              <a:t>.</a:t>
            </a:r>
            <a:endParaRPr/>
          </a:p>
          <a:p>
            <a:pPr indent="0" lvl="0" marL="742950" rtl="0" algn="l">
              <a:lnSpc>
                <a:spcPct val="90000"/>
              </a:lnSpc>
              <a:spcBef>
                <a:spcPts val="0"/>
              </a:spcBef>
              <a:spcAft>
                <a:spcPts val="0"/>
              </a:spcAft>
              <a:buNone/>
            </a:pPr>
            <a:r>
              <a:t/>
            </a:r>
            <a:endParaRPr/>
          </a:p>
          <a:p>
            <a:pPr indent="-335686" lvl="0" marL="342900" rtl="0" algn="l">
              <a:lnSpc>
                <a:spcPct val="90000"/>
              </a:lnSpc>
              <a:spcBef>
                <a:spcPts val="0"/>
              </a:spcBef>
              <a:spcAft>
                <a:spcPts val="0"/>
              </a:spcAft>
              <a:buSzPts val="1440"/>
              <a:buChar char="►"/>
            </a:pPr>
            <a:r>
              <a:rPr lang="en-GB"/>
              <a:t>Insulation</a:t>
            </a:r>
            <a:endParaRPr/>
          </a:p>
          <a:p>
            <a:pPr indent="-285750" lvl="1" marL="742950" rtl="0" algn="l">
              <a:lnSpc>
                <a:spcPct val="90000"/>
              </a:lnSpc>
              <a:spcBef>
                <a:spcPts val="0"/>
              </a:spcBef>
              <a:spcAft>
                <a:spcPts val="0"/>
              </a:spcAft>
              <a:buSzPts val="1440"/>
              <a:buChar char="►"/>
            </a:pPr>
            <a:r>
              <a:rPr lang="en-GB"/>
              <a:t>Quicks wins like loft insulation </a:t>
            </a:r>
            <a:endParaRPr/>
          </a:p>
          <a:p>
            <a:pPr indent="-285750" lvl="1" marL="742950" rtl="0" algn="l">
              <a:lnSpc>
                <a:spcPct val="90000"/>
              </a:lnSpc>
              <a:spcBef>
                <a:spcPts val="0"/>
              </a:spcBef>
              <a:spcAft>
                <a:spcPts val="0"/>
              </a:spcAft>
              <a:buSzPts val="1440"/>
              <a:buChar char="►"/>
            </a:pPr>
            <a:r>
              <a:rPr lang="en-GB"/>
              <a:t> Solid wall is harder but innovations are on the way.</a:t>
            </a:r>
            <a:endParaRPr/>
          </a:p>
          <a:p>
            <a:pPr indent="0" lvl="0" marL="742950" rtl="0" algn="l">
              <a:lnSpc>
                <a:spcPct val="90000"/>
              </a:lnSpc>
              <a:spcBef>
                <a:spcPts val="0"/>
              </a:spcBef>
              <a:spcAft>
                <a:spcPts val="0"/>
              </a:spcAft>
              <a:buNone/>
            </a:pPr>
            <a:r>
              <a:t/>
            </a:r>
            <a:endParaRPr/>
          </a:p>
          <a:p>
            <a:pPr indent="-342900" lvl="0" marL="342900" rtl="0" algn="l">
              <a:lnSpc>
                <a:spcPct val="90000"/>
              </a:lnSpc>
              <a:spcBef>
                <a:spcPts val="0"/>
              </a:spcBef>
              <a:spcAft>
                <a:spcPts val="0"/>
              </a:spcAft>
              <a:buSzPts val="1440"/>
              <a:buChar char="►"/>
            </a:pPr>
            <a:r>
              <a:rPr lang="en-GB"/>
              <a:t>Heat transfer Solutions- we are working with a product that reduces energy consumption by 20%+</a:t>
            </a:r>
            <a:endParaRPr/>
          </a:p>
          <a:p>
            <a:pPr indent="0" lvl="0" marL="0" rtl="0" algn="l">
              <a:lnSpc>
                <a:spcPct val="90000"/>
              </a:lnSpc>
              <a:spcBef>
                <a:spcPts val="0"/>
              </a:spcBef>
              <a:spcAft>
                <a:spcPts val="0"/>
              </a:spcAft>
              <a:buNone/>
            </a:pPr>
            <a:r>
              <a:t/>
            </a:r>
            <a:endParaRPr/>
          </a:p>
          <a:p>
            <a:pPr indent="0" lvl="0" marL="0" rtl="0" algn="l">
              <a:lnSpc>
                <a:spcPct val="90000"/>
              </a:lnSpc>
              <a:spcBef>
                <a:spcPts val="0"/>
              </a:spcBef>
              <a:spcAft>
                <a:spcPts val="0"/>
              </a:spcAft>
              <a:buNone/>
            </a:pPr>
            <a:r>
              <a:t/>
            </a:r>
            <a:endParaRPr/>
          </a:p>
          <a:p>
            <a:pPr indent="-258318" lvl="0" marL="342900" rtl="0" algn="l">
              <a:lnSpc>
                <a:spcPct val="90000"/>
              </a:lnSpc>
              <a:spcBef>
                <a:spcPts val="1000"/>
              </a:spcBef>
              <a:spcAft>
                <a:spcPts val="0"/>
              </a:spcAft>
              <a:buSzPts val="1332"/>
              <a:buNone/>
            </a:pPr>
            <a:r>
              <a:t/>
            </a:r>
            <a:endParaRPr sz="1665"/>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3" name="Shape 173"/>
        <p:cNvGrpSpPr/>
        <p:nvPr/>
      </p:nvGrpSpPr>
      <p:grpSpPr>
        <a:xfrm>
          <a:off x="0" y="0"/>
          <a:ext cx="0" cy="0"/>
          <a:chOff x="0" y="0"/>
          <a:chExt cx="0" cy="0"/>
        </a:xfrm>
      </p:grpSpPr>
      <p:sp>
        <p:nvSpPr>
          <p:cNvPr id="174" name="Google Shape;174;p22"/>
          <p:cNvSpPr txBox="1"/>
          <p:nvPr>
            <p:ph type="title"/>
          </p:nvPr>
        </p:nvSpPr>
        <p:spPr>
          <a:xfrm>
            <a:off x="677334" y="609600"/>
            <a:ext cx="8596800" cy="13209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rgbClr val="1B7832"/>
              </a:buClr>
              <a:buSzPts val="3600"/>
              <a:buFont typeface="Gill Sans"/>
              <a:buNone/>
            </a:pPr>
            <a:r>
              <a:rPr lang="en-GB"/>
              <a:t>So it is not just about solar</a:t>
            </a:r>
            <a:endParaRPr/>
          </a:p>
        </p:txBody>
      </p:sp>
      <p:sp>
        <p:nvSpPr>
          <p:cNvPr id="175" name="Google Shape;175;p22"/>
          <p:cNvSpPr txBox="1"/>
          <p:nvPr>
            <p:ph idx="1" type="body"/>
          </p:nvPr>
        </p:nvSpPr>
        <p:spPr>
          <a:xfrm>
            <a:off x="2845001" y="1833900"/>
            <a:ext cx="6429000" cy="4407000"/>
          </a:xfrm>
          <a:prstGeom prst="rect">
            <a:avLst/>
          </a:prstGeom>
          <a:noFill/>
          <a:ln>
            <a:noFill/>
          </a:ln>
        </p:spPr>
        <p:txBody>
          <a:bodyPr anchorCtr="0" anchor="t" bIns="45700" lIns="91425" spcFirstLastPara="1" rIns="91425" wrap="square" tIns="45700">
            <a:noAutofit/>
          </a:bodyPr>
          <a:lstStyle/>
          <a:p>
            <a:pPr indent="-350113" lvl="0" marL="342900" rtl="0" algn="l">
              <a:lnSpc>
                <a:spcPct val="90000"/>
              </a:lnSpc>
              <a:spcBef>
                <a:spcPts val="0"/>
              </a:spcBef>
              <a:spcAft>
                <a:spcPts val="0"/>
              </a:spcAft>
              <a:buSzPts val="1554"/>
              <a:buChar char="►"/>
            </a:pPr>
            <a:r>
              <a:rPr lang="en-GB"/>
              <a:t>Energy Assessments- CREW is training two people to be DEAs and one to a NDEA.</a:t>
            </a:r>
            <a:endParaRPr/>
          </a:p>
          <a:p>
            <a:pPr indent="0" lvl="0" marL="342900" rtl="0" algn="l">
              <a:lnSpc>
                <a:spcPct val="90000"/>
              </a:lnSpc>
              <a:spcBef>
                <a:spcPts val="0"/>
              </a:spcBef>
              <a:spcAft>
                <a:spcPts val="0"/>
              </a:spcAft>
              <a:buNone/>
            </a:pPr>
            <a:r>
              <a:t/>
            </a:r>
            <a:endParaRPr/>
          </a:p>
          <a:p>
            <a:pPr indent="-342900" lvl="0" marL="342900" rtl="0" algn="l">
              <a:lnSpc>
                <a:spcPct val="90000"/>
              </a:lnSpc>
              <a:spcBef>
                <a:spcPts val="0"/>
              </a:spcBef>
              <a:spcAft>
                <a:spcPts val="0"/>
              </a:spcAft>
              <a:buSzPts val="1554"/>
              <a:buChar char="►"/>
            </a:pPr>
            <a:r>
              <a:rPr lang="en-GB"/>
              <a:t>EV charging- BEC are about to install 10 points at Brighton Uni. </a:t>
            </a:r>
            <a:endParaRPr/>
          </a:p>
          <a:p>
            <a:pPr indent="0" lvl="0" marL="342900" rtl="0" algn="l">
              <a:lnSpc>
                <a:spcPct val="90000"/>
              </a:lnSpc>
              <a:spcBef>
                <a:spcPts val="0"/>
              </a:spcBef>
              <a:spcAft>
                <a:spcPts val="0"/>
              </a:spcAft>
              <a:buNone/>
            </a:pPr>
            <a:r>
              <a:t/>
            </a:r>
            <a:endParaRPr/>
          </a:p>
          <a:p>
            <a:pPr indent="-335686" lvl="0" marL="342900" rtl="0" algn="l">
              <a:lnSpc>
                <a:spcPct val="90000"/>
              </a:lnSpc>
              <a:spcBef>
                <a:spcPts val="0"/>
              </a:spcBef>
              <a:spcAft>
                <a:spcPts val="0"/>
              </a:spcAft>
              <a:buSzPts val="1440"/>
              <a:buChar char="►"/>
            </a:pPr>
            <a:r>
              <a:rPr lang="en-GB"/>
              <a:t>Car clubs- Nadder Community Energy in Wiltshire.</a:t>
            </a:r>
            <a:endParaRPr/>
          </a:p>
          <a:p>
            <a:pPr indent="0" lvl="0" marL="0" rtl="0" algn="l">
              <a:lnSpc>
                <a:spcPct val="90000"/>
              </a:lnSpc>
              <a:spcBef>
                <a:spcPts val="0"/>
              </a:spcBef>
              <a:spcAft>
                <a:spcPts val="0"/>
              </a:spcAft>
              <a:buNone/>
            </a:pPr>
            <a:r>
              <a:t/>
            </a:r>
            <a:endParaRPr/>
          </a:p>
          <a:p>
            <a:pPr indent="0" lvl="0" marL="342900" rtl="0" algn="l">
              <a:lnSpc>
                <a:spcPct val="90000"/>
              </a:lnSpc>
              <a:spcBef>
                <a:spcPts val="0"/>
              </a:spcBef>
              <a:spcAft>
                <a:spcPts val="0"/>
              </a:spcAft>
              <a:buNone/>
            </a:pPr>
            <a:r>
              <a:t/>
            </a:r>
            <a:endParaRPr/>
          </a:p>
          <a:p>
            <a:pPr indent="-335686" lvl="0" marL="342900" rtl="0" algn="l">
              <a:lnSpc>
                <a:spcPct val="90000"/>
              </a:lnSpc>
              <a:spcBef>
                <a:spcPts val="0"/>
              </a:spcBef>
              <a:spcAft>
                <a:spcPts val="0"/>
              </a:spcAft>
              <a:buSzPts val="1440"/>
              <a:buChar char="►"/>
            </a:pPr>
            <a:r>
              <a:rPr lang="en-GB"/>
              <a:t>Community Land Trusts- Plymouth Energy is working to delivery community lead net zero carbon housing.</a:t>
            </a:r>
            <a:endParaRPr/>
          </a:p>
          <a:p>
            <a:pPr indent="0" lvl="0" marL="342900" rtl="0" algn="l">
              <a:lnSpc>
                <a:spcPct val="90000"/>
              </a:lnSpc>
              <a:spcBef>
                <a:spcPts val="0"/>
              </a:spcBef>
              <a:spcAft>
                <a:spcPts val="0"/>
              </a:spcAft>
              <a:buNone/>
            </a:pPr>
            <a:r>
              <a:t/>
            </a:r>
            <a:endParaRPr/>
          </a:p>
          <a:p>
            <a:pPr indent="-335686" lvl="0" marL="342900" rtl="0" algn="l">
              <a:lnSpc>
                <a:spcPct val="90000"/>
              </a:lnSpc>
              <a:spcBef>
                <a:spcPts val="0"/>
              </a:spcBef>
              <a:spcAft>
                <a:spcPts val="0"/>
              </a:spcAft>
              <a:buSzPts val="1440"/>
              <a:buChar char="►"/>
            </a:pPr>
            <a:r>
              <a:rPr lang="en-GB"/>
              <a:t>Flexibility Services- BWCE has partnered with Stemy Energy to offer behind the meter solutions to local their Local DNO.</a:t>
            </a:r>
            <a:endParaRPr/>
          </a:p>
          <a:p>
            <a:pPr indent="0" lvl="0" marL="0" rtl="0" algn="l">
              <a:lnSpc>
                <a:spcPct val="90000"/>
              </a:lnSpc>
              <a:spcBef>
                <a:spcPts val="0"/>
              </a:spcBef>
              <a:spcAft>
                <a:spcPts val="0"/>
              </a:spcAft>
              <a:buNone/>
            </a:pPr>
            <a:r>
              <a:t/>
            </a:r>
            <a:endParaRPr/>
          </a:p>
          <a:p>
            <a:pPr indent="-258318" lvl="0" marL="342900" rtl="0" algn="l">
              <a:lnSpc>
                <a:spcPct val="90000"/>
              </a:lnSpc>
              <a:spcBef>
                <a:spcPts val="1000"/>
              </a:spcBef>
              <a:spcAft>
                <a:spcPts val="0"/>
              </a:spcAft>
              <a:buSzPts val="1332"/>
              <a:buNone/>
            </a:pPr>
            <a:r>
              <a:t/>
            </a:r>
            <a:endParaRPr sz="1665"/>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9" name="Shape 179"/>
        <p:cNvGrpSpPr/>
        <p:nvPr/>
      </p:nvGrpSpPr>
      <p:grpSpPr>
        <a:xfrm>
          <a:off x="0" y="0"/>
          <a:ext cx="0" cy="0"/>
          <a:chOff x="0" y="0"/>
          <a:chExt cx="0" cy="0"/>
        </a:xfrm>
      </p:grpSpPr>
      <p:sp>
        <p:nvSpPr>
          <p:cNvPr id="180" name="Google Shape;180;p23"/>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rgbClr val="1B7832"/>
              </a:buClr>
              <a:buSzPts val="3600"/>
              <a:buFont typeface="Gill Sans"/>
              <a:buNone/>
            </a:pPr>
            <a:r>
              <a:rPr lang="en-GB"/>
              <a:t>Next Gen and heat pumps</a:t>
            </a:r>
            <a:endParaRPr/>
          </a:p>
        </p:txBody>
      </p:sp>
      <p:sp>
        <p:nvSpPr>
          <p:cNvPr id="181" name="Google Shape;181;p23"/>
          <p:cNvSpPr txBox="1"/>
          <p:nvPr>
            <p:ph idx="1" type="body"/>
          </p:nvPr>
        </p:nvSpPr>
        <p:spPr>
          <a:xfrm>
            <a:off x="677325" y="1726976"/>
            <a:ext cx="8596800" cy="43245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SzPts val="1600"/>
              <a:buChar char="►"/>
            </a:pPr>
            <a:r>
              <a:rPr lang="en-GB" sz="2000"/>
              <a:t>Our project aims to delivery in three areas:</a:t>
            </a:r>
            <a:endParaRPr sz="2000"/>
          </a:p>
          <a:p>
            <a:pPr indent="-321310" lvl="1" marL="742950" rtl="0" algn="l">
              <a:spcBef>
                <a:spcPts val="0"/>
              </a:spcBef>
              <a:spcAft>
                <a:spcPts val="0"/>
              </a:spcAft>
              <a:buSzPts val="2000"/>
              <a:buChar char="►"/>
            </a:pPr>
            <a:r>
              <a:rPr lang="en-GB" sz="2000"/>
              <a:t>Heat pumps to civic and commercial buildings</a:t>
            </a:r>
            <a:endParaRPr sz="2000"/>
          </a:p>
          <a:p>
            <a:pPr indent="-321310" lvl="1" marL="742950" rtl="0" algn="l">
              <a:spcBef>
                <a:spcPts val="0"/>
              </a:spcBef>
              <a:spcAft>
                <a:spcPts val="0"/>
              </a:spcAft>
              <a:buSzPts val="2000"/>
              <a:buChar char="►"/>
            </a:pPr>
            <a:r>
              <a:rPr lang="en-GB" sz="2000"/>
              <a:t>Heat </a:t>
            </a:r>
            <a:r>
              <a:rPr lang="en-GB" sz="2000"/>
              <a:t>pumps</a:t>
            </a:r>
            <a:r>
              <a:rPr lang="en-GB" sz="2000"/>
              <a:t> to blocks of flats</a:t>
            </a:r>
            <a:endParaRPr sz="2000"/>
          </a:p>
          <a:p>
            <a:pPr indent="-321310" lvl="1" marL="742950" rtl="0" algn="l">
              <a:spcBef>
                <a:spcPts val="0"/>
              </a:spcBef>
              <a:spcAft>
                <a:spcPts val="0"/>
              </a:spcAft>
              <a:buSzPts val="2000"/>
              <a:buChar char="►"/>
            </a:pPr>
            <a:r>
              <a:rPr lang="en-GB" sz="2000"/>
              <a:t>Heat pumps to domestic clients.</a:t>
            </a:r>
            <a:endParaRPr sz="2000"/>
          </a:p>
          <a:p>
            <a:pPr indent="0" lvl="0" marL="742950" rtl="0" algn="l">
              <a:spcBef>
                <a:spcPts val="0"/>
              </a:spcBef>
              <a:spcAft>
                <a:spcPts val="0"/>
              </a:spcAft>
              <a:buNone/>
            </a:pPr>
            <a:r>
              <a:t/>
            </a:r>
            <a:endParaRPr sz="2000"/>
          </a:p>
          <a:p>
            <a:pPr indent="-378460" lvl="0" marL="342900" rtl="0" algn="l">
              <a:spcBef>
                <a:spcPts val="0"/>
              </a:spcBef>
              <a:spcAft>
                <a:spcPts val="0"/>
              </a:spcAft>
              <a:buSzPts val="2000"/>
              <a:buChar char="►"/>
            </a:pPr>
            <a:r>
              <a:rPr lang="en-GB" sz="2000"/>
              <a:t>Innovations:</a:t>
            </a:r>
            <a:endParaRPr sz="2000"/>
          </a:p>
          <a:p>
            <a:pPr indent="-321310" lvl="1" marL="742950" rtl="0" algn="l">
              <a:spcBef>
                <a:spcPts val="0"/>
              </a:spcBef>
              <a:spcAft>
                <a:spcPts val="0"/>
              </a:spcAft>
              <a:buSzPts val="2000"/>
              <a:buChar char="►"/>
            </a:pPr>
            <a:r>
              <a:rPr lang="en-GB" sz="2000"/>
              <a:t>Heat shifting to optimise pricing and CO2 emissions and to provide DSR.</a:t>
            </a:r>
            <a:endParaRPr sz="2000"/>
          </a:p>
          <a:p>
            <a:pPr indent="-321310" lvl="1" marL="742950" rtl="0" algn="l">
              <a:spcBef>
                <a:spcPts val="0"/>
              </a:spcBef>
              <a:spcAft>
                <a:spcPts val="0"/>
              </a:spcAft>
              <a:buSzPts val="2000"/>
              <a:buChar char="►"/>
            </a:pPr>
            <a:r>
              <a:rPr lang="en-GB" sz="2000"/>
              <a:t>Heat metering to minimise credit risks and to support the economics of a project.</a:t>
            </a:r>
            <a:endParaRPr sz="2000"/>
          </a:p>
          <a:p>
            <a:pPr indent="0" lvl="0" marL="0" rtl="0" algn="l">
              <a:spcBef>
                <a:spcPts val="1000"/>
              </a:spcBef>
              <a:spcAft>
                <a:spcPts val="0"/>
              </a:spcAft>
              <a:buSzPts val="1920"/>
              <a:buNone/>
            </a:pPr>
            <a:r>
              <a:t/>
            </a:r>
            <a:endParaRPr sz="24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5" name="Shape 185"/>
        <p:cNvGrpSpPr/>
        <p:nvPr/>
      </p:nvGrpSpPr>
      <p:grpSpPr>
        <a:xfrm>
          <a:off x="0" y="0"/>
          <a:ext cx="0" cy="0"/>
          <a:chOff x="0" y="0"/>
          <a:chExt cx="0" cy="0"/>
        </a:xfrm>
      </p:grpSpPr>
      <p:sp>
        <p:nvSpPr>
          <p:cNvPr id="186" name="Google Shape;186;p24"/>
          <p:cNvSpPr txBox="1"/>
          <p:nvPr>
            <p:ph type="title"/>
          </p:nvPr>
        </p:nvSpPr>
        <p:spPr>
          <a:xfrm>
            <a:off x="677334" y="609600"/>
            <a:ext cx="8596800" cy="13209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rgbClr val="1B7832"/>
              </a:buClr>
              <a:buSzPts val="3600"/>
              <a:buFont typeface="Gill Sans"/>
              <a:buNone/>
            </a:pPr>
            <a:r>
              <a:rPr lang="en-GB"/>
              <a:t>Community Energy</a:t>
            </a:r>
            <a:endParaRPr/>
          </a:p>
        </p:txBody>
      </p:sp>
      <p:sp>
        <p:nvSpPr>
          <p:cNvPr id="187" name="Google Shape;187;p24"/>
          <p:cNvSpPr txBox="1"/>
          <p:nvPr>
            <p:ph idx="1" type="body"/>
          </p:nvPr>
        </p:nvSpPr>
        <p:spPr>
          <a:xfrm>
            <a:off x="677325" y="1726976"/>
            <a:ext cx="8596800" cy="4324500"/>
          </a:xfrm>
          <a:prstGeom prst="rect">
            <a:avLst/>
          </a:prstGeom>
          <a:noFill/>
          <a:ln>
            <a:noFill/>
          </a:ln>
        </p:spPr>
        <p:txBody>
          <a:bodyPr anchorCtr="0" anchor="t" bIns="45700" lIns="91425" spcFirstLastPara="1" rIns="91425" wrap="square" tIns="45700">
            <a:noAutofit/>
          </a:bodyPr>
          <a:lstStyle/>
          <a:p>
            <a:pPr indent="0" lvl="0" marL="342900" rtl="0" algn="l">
              <a:spcBef>
                <a:spcPts val="0"/>
              </a:spcBef>
              <a:spcAft>
                <a:spcPts val="0"/>
              </a:spcAft>
              <a:buNone/>
            </a:pPr>
            <a:r>
              <a:t/>
            </a:r>
            <a:endParaRPr sz="2000"/>
          </a:p>
          <a:p>
            <a:pPr indent="0" lvl="0" marL="0" rtl="0" algn="l">
              <a:spcBef>
                <a:spcPts val="0"/>
              </a:spcBef>
              <a:spcAft>
                <a:spcPts val="0"/>
              </a:spcAft>
              <a:buNone/>
            </a:pPr>
            <a:r>
              <a:t/>
            </a:r>
            <a:endParaRPr sz="2000"/>
          </a:p>
          <a:p>
            <a:pPr indent="0" lvl="0" marL="0" rtl="0" algn="l">
              <a:spcBef>
                <a:spcPts val="1000"/>
              </a:spcBef>
              <a:spcAft>
                <a:spcPts val="0"/>
              </a:spcAft>
              <a:buSzPts val="1920"/>
              <a:buNone/>
            </a:pPr>
            <a:r>
              <a:rPr lang="en-GB" sz="2400"/>
              <a:t>Community Energy is a about learning, sharing and partnerships- so don’t be afraid to ask for help.</a:t>
            </a:r>
            <a:endParaRPr sz="24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2" name="Shape 192"/>
        <p:cNvGrpSpPr/>
        <p:nvPr/>
      </p:nvGrpSpPr>
      <p:grpSpPr>
        <a:xfrm>
          <a:off x="0" y="0"/>
          <a:ext cx="0" cy="0"/>
          <a:chOff x="0" y="0"/>
          <a:chExt cx="0" cy="0"/>
        </a:xfrm>
      </p:grpSpPr>
      <p:sp>
        <p:nvSpPr>
          <p:cNvPr id="193" name="Google Shape;193;p25"/>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rgbClr val="1B7832"/>
              </a:buClr>
              <a:buSzPts val="3600"/>
              <a:buFont typeface="Gill Sans"/>
              <a:buNone/>
            </a:pPr>
            <a:r>
              <a:rPr lang="en-GB"/>
              <a:t>Contact CREW Energy</a:t>
            </a:r>
            <a:endParaRPr/>
          </a:p>
        </p:txBody>
      </p:sp>
      <p:sp>
        <p:nvSpPr>
          <p:cNvPr id="194" name="Google Shape;194;p25"/>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SzPts val="1920"/>
              <a:buChar char="►"/>
            </a:pPr>
            <a:r>
              <a:rPr lang="en-GB" sz="2400"/>
              <a:t>Email</a:t>
            </a:r>
            <a:endParaRPr/>
          </a:p>
          <a:p>
            <a:pPr indent="-285750" lvl="1" marL="742950" rtl="0" algn="l">
              <a:spcBef>
                <a:spcPts val="1000"/>
              </a:spcBef>
              <a:spcAft>
                <a:spcPts val="0"/>
              </a:spcAft>
              <a:buSzPts val="1760"/>
              <a:buChar char="►"/>
            </a:pPr>
            <a:r>
              <a:rPr lang="en-GB" sz="2200" u="sng">
                <a:solidFill>
                  <a:schemeClr val="hlink"/>
                </a:solidFill>
                <a:hlinkClick r:id="rId3"/>
              </a:rPr>
              <a:t>Toby@crewenergy.london</a:t>
            </a:r>
            <a:r>
              <a:rPr lang="en-GB" sz="2200"/>
              <a:t> </a:t>
            </a:r>
            <a:endParaRPr/>
          </a:p>
          <a:p>
            <a:pPr indent="-342900" lvl="0" marL="342900" rtl="0" algn="l">
              <a:spcBef>
                <a:spcPts val="1000"/>
              </a:spcBef>
              <a:spcAft>
                <a:spcPts val="0"/>
              </a:spcAft>
              <a:buSzPts val="1920"/>
              <a:buChar char="►"/>
            </a:pPr>
            <a:r>
              <a:rPr lang="en-GB" sz="2400"/>
              <a:t>Web</a:t>
            </a:r>
            <a:endParaRPr/>
          </a:p>
          <a:p>
            <a:pPr indent="-285750" lvl="1" marL="742950" rtl="0" algn="l">
              <a:spcBef>
                <a:spcPts val="1000"/>
              </a:spcBef>
              <a:spcAft>
                <a:spcPts val="0"/>
              </a:spcAft>
              <a:buSzPts val="1760"/>
              <a:buChar char="►"/>
            </a:pPr>
            <a:r>
              <a:rPr lang="en-GB" sz="2200" u="sng">
                <a:solidFill>
                  <a:schemeClr val="hlink"/>
                </a:solidFill>
                <a:hlinkClick r:id="rId4"/>
              </a:rPr>
              <a:t>www.crewenergy.london</a:t>
            </a:r>
            <a:r>
              <a:rPr lang="en-GB" sz="2200"/>
              <a:t> </a:t>
            </a:r>
            <a:endParaRPr/>
          </a:p>
          <a:p>
            <a:pPr indent="-342900" lvl="0" marL="342900" rtl="0" algn="l">
              <a:spcBef>
                <a:spcPts val="1000"/>
              </a:spcBef>
              <a:spcAft>
                <a:spcPts val="0"/>
              </a:spcAft>
              <a:buSzPts val="1920"/>
              <a:buChar char="►"/>
            </a:pPr>
            <a:r>
              <a:rPr lang="en-GB" sz="2400"/>
              <a:t>Social Media</a:t>
            </a:r>
            <a:endParaRPr/>
          </a:p>
          <a:p>
            <a:pPr indent="-285750" lvl="1" marL="742950" rtl="0" algn="l">
              <a:spcBef>
                <a:spcPts val="1000"/>
              </a:spcBef>
              <a:spcAft>
                <a:spcPts val="0"/>
              </a:spcAft>
              <a:buSzPts val="1440"/>
              <a:buChar char="►"/>
            </a:pPr>
            <a:r>
              <a:rPr lang="en-GB" sz="1800"/>
              <a:t>@CREWEnergyLDN</a:t>
            </a:r>
            <a:endParaRPr sz="1800"/>
          </a:p>
          <a:p>
            <a:pPr indent="-194309" lvl="1" marL="742950" rtl="0" algn="l">
              <a:spcBef>
                <a:spcPts val="1000"/>
              </a:spcBef>
              <a:spcAft>
                <a:spcPts val="0"/>
              </a:spcAft>
              <a:buSzPts val="1440"/>
              <a:buNone/>
            </a:pPr>
            <a:r>
              <a:t/>
            </a:r>
            <a:endParaRPr sz="1800"/>
          </a:p>
        </p:txBody>
      </p:sp>
    </p:spTree>
  </p:cSld>
  <p:clrMapOvr>
    <a:masterClrMapping/>
  </p:clrMapOvr>
</p:sld>
</file>

<file path=ppt/theme/theme1.xml><?xml version="1.0" encoding="utf-8"?>
<a:theme xmlns:a="http://schemas.openxmlformats.org/drawingml/2006/main" xmlns:r="http://schemas.openxmlformats.org/officeDocument/2006/relationships" name="Facet">
  <a:themeElements>
    <a:clrScheme name="Facet">
      <a:dk1>
        <a:srgbClr val="000000"/>
      </a:dk1>
      <a:lt1>
        <a:srgbClr val="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