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7" r:id="rId2"/>
    <p:sldId id="261" r:id="rId3"/>
    <p:sldId id="258" r:id="rId4"/>
    <p:sldId id="260" r:id="rId5"/>
    <p:sldId id="259" r:id="rId6"/>
    <p:sldId id="256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lia Kirby-Jones" initials="J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DCFFA-39EE-5A4C-A178-223E3BE0E39D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3204F-CF4C-2D41-8F0B-360A592D5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232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EDA7-4B12-C641-AEF7-89BF1A7288D0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7E35-E746-5F40-AD18-72855084A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43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EDA7-4B12-C641-AEF7-89BF1A7288D0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7E35-E746-5F40-AD18-72855084A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23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EDA7-4B12-C641-AEF7-89BF1A7288D0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7E35-E746-5F40-AD18-72855084A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657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EDA7-4B12-C641-AEF7-89BF1A7288D0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7E35-E746-5F40-AD18-72855084A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80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EDA7-4B12-C641-AEF7-89BF1A7288D0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7E35-E746-5F40-AD18-72855084A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98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EDA7-4B12-C641-AEF7-89BF1A7288D0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7E35-E746-5F40-AD18-72855084A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08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EDA7-4B12-C641-AEF7-89BF1A7288D0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7E35-E746-5F40-AD18-72855084A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786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EDA7-4B12-C641-AEF7-89BF1A7288D0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7E35-E746-5F40-AD18-72855084A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11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EDA7-4B12-C641-AEF7-89BF1A7288D0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7E35-E746-5F40-AD18-72855084A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35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EDA7-4B12-C641-AEF7-89BF1A7288D0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7E35-E746-5F40-AD18-72855084A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8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EDA7-4B12-C641-AEF7-89BF1A7288D0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7E35-E746-5F40-AD18-72855084A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966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9EDA7-4B12-C641-AEF7-89BF1A7288D0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E7E35-E746-5F40-AD18-72855084A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9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munityenergy.londo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Community Energy in a Community Emergency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83642" y="2785540"/>
            <a:ext cx="4991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City Hall  London Thursday June 2019</a:t>
            </a:r>
          </a:p>
          <a:p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6D46F4-98CB-4395-93F6-FD7846E7D0F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877" y="3616536"/>
            <a:ext cx="3548202" cy="233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06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Syed Ahmed, Chair </a:t>
            </a:r>
          </a:p>
          <a:p>
            <a:pPr marL="0" indent="0">
              <a:buNone/>
            </a:pPr>
            <a:r>
              <a:rPr lang="en-US" dirty="0"/>
              <a:t>Community Energy London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6D46F4-98CB-4395-93F6-FD7846E7D0F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019" y="3359874"/>
            <a:ext cx="3548202" cy="233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63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525" y="224375"/>
            <a:ext cx="7708536" cy="906821"/>
          </a:xfrm>
        </p:spPr>
        <p:txBody>
          <a:bodyPr>
            <a:normAutofit/>
          </a:bodyPr>
          <a:lstStyle/>
          <a:p>
            <a:r>
              <a:rPr lang="en-US" sz="3600" dirty="0"/>
              <a:t>Community Energy London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070" y="1131195"/>
            <a:ext cx="8229600" cy="544066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Network of around 30 groups active in the development of community energy projects around the capital</a:t>
            </a:r>
          </a:p>
          <a:p>
            <a:r>
              <a:rPr lang="en-US" dirty="0"/>
              <a:t>Monthly meetings held at City Hall – regular briefing events and workshops</a:t>
            </a:r>
          </a:p>
          <a:p>
            <a:r>
              <a:rPr lang="en-US" dirty="0"/>
              <a:t>Member network, collaboration and ‘hand-holding’ new groups</a:t>
            </a:r>
          </a:p>
          <a:p>
            <a:r>
              <a:rPr lang="en-US" dirty="0"/>
              <a:t>Working in partnership with Greater London Authority (GLA) on the London Community Energy Fund (LCEF) - £400,000</a:t>
            </a:r>
          </a:p>
          <a:p>
            <a:r>
              <a:rPr lang="en-US" dirty="0"/>
              <a:t>Local authority carbon offset funds – community energy capital support programmes</a:t>
            </a:r>
          </a:p>
          <a:p>
            <a:r>
              <a:rPr lang="en-US" dirty="0"/>
              <a:t>CEL seeking further funding over 2020/2021 to expand activities to support community energy growth in London</a:t>
            </a:r>
          </a:p>
          <a:p>
            <a:r>
              <a:rPr lang="en-US" dirty="0">
                <a:hlinkClick r:id="rId2"/>
              </a:rPr>
              <a:t>www.communityenergy.london</a:t>
            </a:r>
            <a:endParaRPr lang="en-US" dirty="0"/>
          </a:p>
          <a:p>
            <a:r>
              <a:rPr lang="en-US" dirty="0"/>
              <a:t>New CEL Officer – Hannah Short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672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06-26 at 21.00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10" y="1173477"/>
            <a:ext cx="7486998" cy="53688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50456" y="398742"/>
            <a:ext cx="6290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CEL Project Map – </a:t>
            </a:r>
            <a:r>
              <a:rPr lang="en-US" dirty="0" err="1"/>
              <a:t>www.communityenergy.london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269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06-26 at 20.59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254000"/>
            <a:ext cx="74041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089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32" y="1329476"/>
            <a:ext cx="4529668" cy="3733696"/>
          </a:xfrm>
          <a:prstGeom prst="rect">
            <a:avLst/>
          </a:prstGeom>
          <a:ln>
            <a:noFill/>
          </a:ln>
        </p:spPr>
      </p:pic>
      <p:pic>
        <p:nvPicPr>
          <p:cNvPr id="5" name="Picture 4" descr="Screen Shot 2019-06-26 at 11.52.5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792" y="2603403"/>
            <a:ext cx="2705438" cy="1222022"/>
          </a:xfrm>
          <a:prstGeom prst="rect">
            <a:avLst/>
          </a:prstGeom>
        </p:spPr>
      </p:pic>
      <p:pic>
        <p:nvPicPr>
          <p:cNvPr id="6" name="Picture 5" descr="Screen Shot 2019-06-26 at 11.55.5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11" y="3072191"/>
            <a:ext cx="2665857" cy="1173238"/>
          </a:xfrm>
          <a:prstGeom prst="rect">
            <a:avLst/>
          </a:prstGeom>
        </p:spPr>
      </p:pic>
      <p:pic>
        <p:nvPicPr>
          <p:cNvPr id="7" name="Picture 6" descr="Screen Shot 2019-06-26 at 11.57.2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225" y="304703"/>
            <a:ext cx="2535133" cy="1473297"/>
          </a:xfrm>
          <a:prstGeom prst="rect">
            <a:avLst/>
          </a:prstGeom>
        </p:spPr>
      </p:pic>
      <p:pic>
        <p:nvPicPr>
          <p:cNvPr id="8" name="Picture 7" descr="Screen Shot 2019-06-26 at 13.22.2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374" y="4627034"/>
            <a:ext cx="3209469" cy="10698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0124" y="456719"/>
            <a:ext cx="28327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Community Energy in Climate Emergency: Taking Action in </a:t>
            </a:r>
          </a:p>
          <a:p>
            <a:pPr algn="ctr"/>
            <a:r>
              <a:rPr lang="en-US" b="1" dirty="0"/>
              <a:t>North-South-East-West London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6667" y="2779803"/>
            <a:ext cx="14998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4 July Kensington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71258" y="5558412"/>
            <a:ext cx="14998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2 July Walworth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6667" y="2779803"/>
            <a:ext cx="149981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4 July Kensington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289659" y="1657048"/>
            <a:ext cx="1390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2 July Haringey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53959" y="3825425"/>
            <a:ext cx="1814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1 July Tower Hamlets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19904" y="6059714"/>
            <a:ext cx="6761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Full details of all events at </a:t>
            </a:r>
            <a:r>
              <a:rPr lang="en-US" dirty="0" err="1"/>
              <a:t>www.communityenergy.london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877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168</Words>
  <Application>Microsoft Office PowerPoint</Application>
  <PresentationFormat>On-screen Show (4:3)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Community Energy in a Community Emergency </vt:lpstr>
      <vt:lpstr>Welcome</vt:lpstr>
      <vt:lpstr>Community Energy London</vt:lpstr>
      <vt:lpstr>PowerPoint Presentation</vt:lpstr>
      <vt:lpstr>PowerPoint Presentation</vt:lpstr>
      <vt:lpstr>PowerPoint Presentation</vt:lpstr>
    </vt:vector>
  </TitlesOfParts>
  <Company>Energy for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Syed Ahmed</dc:creator>
  <cp:lastModifiedBy>John Walls</cp:lastModifiedBy>
  <cp:revision>29</cp:revision>
  <dcterms:created xsi:type="dcterms:W3CDTF">2019-06-26T10:54:47Z</dcterms:created>
  <dcterms:modified xsi:type="dcterms:W3CDTF">2019-07-15T15:43:02Z</dcterms:modified>
</cp:coreProperties>
</file>