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1752" y="3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1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8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2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1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5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0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0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8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6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44DF-DE68-4583-8C93-C670ACC32257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AE40-48F4-4934-9B80-D1F502E1B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8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9EC24-3FF8-4E47-9BAA-4ECDAF9765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75" y="8955313"/>
            <a:ext cx="1767296" cy="587148"/>
          </a:xfrm>
          <a:prstGeom prst="rect">
            <a:avLst/>
          </a:prstGeom>
        </p:spPr>
      </p:pic>
      <p:pic>
        <p:nvPicPr>
          <p:cNvPr id="5" name="Picture 4" descr="Screen Shot 2017-06-28 at 17.30.24.png">
            <a:extLst>
              <a:ext uri="{FF2B5EF4-FFF2-40B4-BE49-F238E27FC236}">
                <a16:creationId xmlns:a16="http://schemas.microsoft.com/office/drawing/2014/main" id="{6312F208-4C61-4961-B03A-2C5CC695A2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6" y="8973457"/>
            <a:ext cx="1488214" cy="489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5D14D-6740-40EA-AF4A-CFB8EA25BF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37" y="328652"/>
            <a:ext cx="1568572" cy="1198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D46F4-98CB-4395-93F6-FD7846E7D0F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6" y="71444"/>
            <a:ext cx="1954234" cy="1465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954DB-CEB2-47A3-BC48-AE41F0E72B7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24" y="9016456"/>
            <a:ext cx="2560320" cy="6718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E7CBC1-EFAB-443A-996C-CED834385383}"/>
              </a:ext>
            </a:extLst>
          </p:cNvPr>
          <p:cNvSpPr/>
          <p:nvPr/>
        </p:nvSpPr>
        <p:spPr>
          <a:xfrm>
            <a:off x="242912" y="1388337"/>
            <a:ext cx="586014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As part of London’s first Climate Action Week and Community Energy Fortnight</a:t>
            </a:r>
            <a:endParaRPr lang="en-GB" sz="2000" i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Community Energy </a:t>
            </a:r>
          </a:p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a Climate Emergency:</a:t>
            </a:r>
            <a:endParaRPr lang="en-GB" sz="2000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North London takes action!</a:t>
            </a:r>
            <a:endParaRPr lang="en-GB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 Link to register at http://bit.ly/2MNdyk7</a:t>
            </a:r>
            <a:endParaRPr lang="en-GB" sz="1600" i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Tuesday 2 July 6 – 8pm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Haringey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 Civic Centre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255 High Road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Wood Green, London, N22 8LE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indent="-285750" algn="just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Cllr Hearn, Haringey </a:t>
            </a:r>
            <a:r>
              <a:rPr lang="en-GB" sz="1400" b="1" dirty="0"/>
              <a:t>Cabinet Member for Climate Change and Sustainability 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Joe Baker, Haringey Council, Head of Carbon Management, 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Tanuja Pandit, Power Up North London: Solar case study 1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Font typeface="Arial"/>
              <a:buChar char="•"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Dermot Barnes, en10ergy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 : Solar case study 2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Font typeface="Arial"/>
              <a:buChar char="•"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Dermot Barnes,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Muswell Hill Sustainability Group, Energy efficiency projects</a:t>
            </a:r>
          </a:p>
          <a:p>
            <a:pPr marL="742950" indent="-285750" algn="just">
              <a:spcAft>
                <a:spcPts val="0"/>
              </a:spcAft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Liz Ainslie, Islington Council On Energy Project Development Officer, Islington Community Energy Fund</a:t>
            </a:r>
          </a:p>
          <a:p>
            <a:pPr marL="742950" indent="-285750" algn="just">
              <a:spcAft>
                <a:spcPts val="0"/>
              </a:spcAft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Daze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Aghaji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, Extinction Rebellion Youth</a:t>
            </a:r>
          </a:p>
          <a:p>
            <a:pPr marL="742950" indent="-285750" algn="just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Discussion Chaired by Syed Ahmed, Community Energy London 	</a:t>
            </a:r>
          </a:p>
          <a:p>
            <a:pPr marL="457200" algn="just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	</a:t>
            </a:r>
          </a:p>
          <a:p>
            <a:pPr marL="457200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			 </a:t>
            </a:r>
            <a:r>
              <a:rPr lang="en-US" sz="1400" b="1" u="sng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mbria" panose="02040503050406030204" pitchFamily="18" charset="0"/>
              </a:rPr>
              <a:t>(Final Agenda to be confirmed) </a:t>
            </a:r>
          </a:p>
          <a:p>
            <a:pPr marL="457200"/>
            <a:endParaRPr lang="en-US" sz="1400" b="1" u="sng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en-GB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FF016-477A-407D-821D-A9964C36B1D7}"/>
              </a:ext>
            </a:extLst>
          </p:cNvPr>
          <p:cNvSpPr txBox="1"/>
          <p:nvPr/>
        </p:nvSpPr>
        <p:spPr>
          <a:xfrm>
            <a:off x="335642" y="8013255"/>
            <a:ext cx="618671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How can community groups in North London produce more </a:t>
            </a:r>
          </a:p>
          <a:p>
            <a:pPr algn="ctr"/>
            <a:r>
              <a:rPr lang="en-GB" b="1" dirty="0"/>
              <a:t>renewable energy and help residents keep warmer using less energy? </a:t>
            </a:r>
          </a:p>
        </p:txBody>
      </p:sp>
    </p:spTree>
    <p:extLst>
      <p:ext uri="{BB962C8B-B14F-4D97-AF65-F5344CB8AC3E}">
        <p14:creationId xmlns:p14="http://schemas.microsoft.com/office/powerpoint/2010/main" val="91649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2701</TotalTime>
  <Words>44</Words>
  <Application>Microsoft Office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charles</dc:creator>
  <cp:lastModifiedBy>sydney charles</cp:lastModifiedBy>
  <cp:revision>19</cp:revision>
  <cp:lastPrinted>2019-06-17T15:23:44Z</cp:lastPrinted>
  <dcterms:created xsi:type="dcterms:W3CDTF">2019-06-15T07:28:02Z</dcterms:created>
  <dcterms:modified xsi:type="dcterms:W3CDTF">2019-06-24T10:21:52Z</dcterms:modified>
</cp:coreProperties>
</file>