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Kirby-Jones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CFFA-39EE-5A4C-A178-223E3BE0E3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204F-CF4C-2D41-8F0B-360A592D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116E8-B511-49A4-94FB-23A5DFF63F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26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116E8-B511-49A4-94FB-23A5DFF63F0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7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0C185-FB04-4BB7-8822-A633689964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2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0C185-FB04-4BB7-8822-A633689964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5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116E8-B511-49A4-94FB-23A5DFF63F0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energyengland.org/pages/join-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Energy in a Community Emergency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642" y="2785540"/>
            <a:ext cx="4991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 Hall  London Thursday June 2019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D46F4-98CB-4395-93F6-FD7846E7D0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7" y="3616536"/>
            <a:ext cx="3548202" cy="2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Community Energy: State of the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DCEC-C8D0-457B-8F7A-D6C34AAE0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Emma Bridge</a:t>
            </a:r>
          </a:p>
          <a:p>
            <a:r>
              <a:rPr lang="en-GB" dirty="0"/>
              <a:t>Community Energy England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16D46-8E20-4EAB-96B2-EF2BEE3F71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6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Community Energy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54" y="1750232"/>
            <a:ext cx="4907318" cy="369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Founded by the sector to: </a:t>
            </a:r>
          </a:p>
          <a:p>
            <a:pPr lvl="1"/>
            <a:r>
              <a:rPr lang="en-GB" dirty="0"/>
              <a:t>Create a create a strong, unified voice</a:t>
            </a:r>
          </a:p>
          <a:p>
            <a:pPr lvl="1"/>
            <a:r>
              <a:rPr lang="en-GB" dirty="0"/>
              <a:t>Build capacity and support sector development</a:t>
            </a:r>
          </a:p>
          <a:p>
            <a:pPr lvl="1"/>
            <a:r>
              <a:rPr lang="en-GB" dirty="0"/>
              <a:t>Develop cross-sector partnerships</a:t>
            </a:r>
          </a:p>
          <a:p>
            <a:r>
              <a:rPr lang="en-GB" dirty="0">
                <a:solidFill>
                  <a:schemeClr val="tx1"/>
                </a:solidFill>
              </a:rPr>
              <a:t>219 member organisations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5282A-F80F-4B54-8B88-F213F18C826E}"/>
              </a:ext>
            </a:extLst>
          </p:cNvPr>
          <p:cNvSpPr txBox="1"/>
          <p:nvPr/>
        </p:nvSpPr>
        <p:spPr>
          <a:xfrm>
            <a:off x="5140533" y="5281665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/>
              <a:t>Energy4All: Winners of the 2018 Community Energy award for Outstanding Contribution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211B9-6A6D-4C6B-A4ED-040AA654761F}"/>
              </a:ext>
            </a:extLst>
          </p:cNvPr>
          <p:cNvSpPr txBox="1"/>
          <p:nvPr/>
        </p:nvSpPr>
        <p:spPr>
          <a:xfrm>
            <a:off x="832756" y="12270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74B230"/>
                </a:solidFill>
              </a:rPr>
              <a:t>Putting people at the heart of the energy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FCB44-4371-4147-B3ED-E49265ECDA12}"/>
              </a:ext>
            </a:extLst>
          </p:cNvPr>
          <p:cNvSpPr txBox="1"/>
          <p:nvPr/>
        </p:nvSpPr>
        <p:spPr>
          <a:xfrm>
            <a:off x="1907704" y="5877272"/>
            <a:ext cx="698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https://communityenergyengland.org/pages/join-us</a:t>
            </a:r>
            <a:r>
              <a:rPr lang="en-GB" sz="2400" dirty="0"/>
              <a:t> </a:t>
            </a:r>
          </a:p>
        </p:txBody>
      </p:sp>
      <p:pic>
        <p:nvPicPr>
          <p:cNvPr id="9" name="Picture Placeholder 10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9B153133-5607-465F-A7AF-8B6E2B385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14202"/>
          <a:stretch>
            <a:fillRect/>
          </a:stretch>
        </p:blipFill>
        <p:spPr>
          <a:xfrm>
            <a:off x="5528235" y="1940801"/>
            <a:ext cx="3263197" cy="32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EEB8E-F9D0-497B-BD7F-7FE5759B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6CCA1-53DD-4DAD-92ED-FCD94B994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2" b="4582"/>
          <a:stretch/>
        </p:blipFill>
        <p:spPr>
          <a:xfrm>
            <a:off x="529487" y="389745"/>
            <a:ext cx="8085026" cy="52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C4D22E-5B3B-4255-82DF-A9C3D4C9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48EBA-0390-4633-ACAD-98B03968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381609-B61C-4DB0-B901-C1B11384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68918"/>
            <a:ext cx="1927243" cy="26524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D04DCA-9487-407B-9632-3974D5B3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726" y="2152854"/>
            <a:ext cx="3641948" cy="22845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ED9D03-517C-4BD6-B941-F0CE31FEB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645" y="1968918"/>
            <a:ext cx="1928879" cy="26524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137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D2B2-210A-4FD1-9262-47AC18A8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2A272-21D8-4193-BBD0-1BDB8F71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788A1-3DC9-45B0-8614-0A9AD1C9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0" y="1896343"/>
            <a:ext cx="4426943" cy="2489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5340F-A645-4D3A-BE08-3D4500110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08" y="1700905"/>
            <a:ext cx="3605692" cy="2880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260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E1E3-1908-4066-A07B-635E4D48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C988F-6C05-4CBC-AB8E-BC9DD8EC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707F5-45E5-4F4C-86F1-EC0DAA128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22" y="769661"/>
            <a:ext cx="5037678" cy="5951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569D7-2773-46B9-8D5D-2E9F3B0C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00" y="927829"/>
            <a:ext cx="2919030" cy="2892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C3C6D1-801F-428D-A6B1-DC6906974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54" y="3745568"/>
            <a:ext cx="2968922" cy="30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8E3F-BAF7-420A-A1DF-D2B235DB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Call to Action: Tax Relief for Community Renewables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29567-699F-4A28-901C-FCCB7870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BEF2981-7771-44F5-8944-B83EB29A1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b="16103"/>
          <a:stretch/>
        </p:blipFill>
        <p:spPr>
          <a:xfrm>
            <a:off x="1059415" y="1626994"/>
            <a:ext cx="7025170" cy="4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4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16E46-5108-4288-BFD6-33D39756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D46-8E20-4EAB-96B2-EF2BEE3F71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B821E-9C08-48B0-A9E8-F8CAC7AFF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9"/>
          <a:stretch/>
        </p:blipFill>
        <p:spPr>
          <a:xfrm>
            <a:off x="1153449" y="2094615"/>
            <a:ext cx="2286368" cy="3001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CED9C-2B58-4351-B7A0-621B22488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66" y="670295"/>
            <a:ext cx="5911282" cy="8132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3C92BDA-14B8-4E43-93B8-2C66843CD2A5}"/>
              </a:ext>
            </a:extLst>
          </p:cNvPr>
          <p:cNvGrpSpPr/>
          <p:nvPr/>
        </p:nvGrpSpPr>
        <p:grpSpPr>
          <a:xfrm>
            <a:off x="3926260" y="2259010"/>
            <a:ext cx="4622316" cy="2673020"/>
            <a:chOff x="4412582" y="1383618"/>
            <a:chExt cx="4286250" cy="251127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13F6A3-B299-4C31-A33E-015535ABD481}"/>
                </a:ext>
              </a:extLst>
            </p:cNvPr>
            <p:cNvSpPr/>
            <p:nvPr/>
          </p:nvSpPr>
          <p:spPr>
            <a:xfrm>
              <a:off x="4412582" y="1383618"/>
              <a:ext cx="4286250" cy="251127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66AB3B0A-B9A5-4106-B380-5ED2DCB3D629}"/>
                </a:ext>
              </a:extLst>
            </p:cNvPr>
            <p:cNvSpPr txBox="1">
              <a:spLocks/>
            </p:cNvSpPr>
            <p:nvPr/>
          </p:nvSpPr>
          <p:spPr>
            <a:xfrm>
              <a:off x="4502819" y="1491630"/>
              <a:ext cx="4114800" cy="232225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rgbClr val="006600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Symbol" pitchFamily="18" charset="2"/>
                <a:buChar char="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ea typeface="+mj-ea"/>
                <a:cs typeface="+mj-cs"/>
              </a:endParaRPr>
            </a:p>
            <a:p>
              <a:pPr marL="0" indent="0" algn="ctr">
                <a:buNone/>
              </a:pPr>
              <a:r>
                <a:rPr lang="en-GB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itchFamily="34" charset="0"/>
                  <a:ea typeface="+mj-ea"/>
                  <a:cs typeface="+mj-cs"/>
                </a:rPr>
                <a:t>Community Energy England</a:t>
              </a:r>
            </a:p>
            <a:p>
              <a:pPr marL="0" indent="0" algn="ctr">
                <a:buNone/>
              </a:pPr>
              <a:endParaRPr lang="en-GB" sz="2775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ea typeface="+mj-ea"/>
                <a:cs typeface="+mj-cs"/>
              </a:endParaRPr>
            </a:p>
            <a:p>
              <a:pPr marL="0" indent="0" algn="ctr">
                <a:buNone/>
              </a:pPr>
              <a:r>
                <a:rPr lang="en-GB" sz="44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www.communityenergyengland.org</a:t>
              </a:r>
            </a:p>
            <a:p>
              <a:pPr marL="0" indent="0" algn="ctr">
                <a:buNone/>
              </a:pPr>
              <a:endParaRPr lang="en-GB" sz="44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algn="ctr">
                <a:buNone/>
              </a:pPr>
              <a:r>
                <a:rPr lang="en-GB" sz="44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@comm1nrg @emmabridge_1</a:t>
              </a:r>
            </a:p>
            <a:p>
              <a:pPr marL="0" indent="0" algn="ctr">
                <a:buNone/>
              </a:pPr>
              <a:r>
                <a:rPr lang="en-GB" sz="44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info@communityenergyengland.org</a:t>
              </a:r>
            </a:p>
            <a:p>
              <a:pPr marL="0" indent="0" algn="ctr">
                <a:buNone/>
              </a:pPr>
              <a:endParaRPr lang="en-GB" sz="44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algn="ctr">
                <a:buNone/>
              </a:pPr>
              <a:r>
                <a:rPr lang="en-GB" sz="44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hub.communityenergyengland.org/community-energy-fortnight/</a:t>
              </a:r>
            </a:p>
            <a:p>
              <a:pPr marL="0" indent="0" algn="ctr">
                <a:buNone/>
              </a:pPr>
              <a:r>
                <a:rPr lang="en-GB" sz="44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@</a:t>
              </a:r>
              <a:r>
                <a:rPr lang="en-GB" sz="442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CEFortnight</a:t>
              </a:r>
              <a:endParaRPr lang="en-GB" sz="44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9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137</Words>
  <Application>Microsoft Office PowerPoint</Application>
  <PresentationFormat>On-screen Show (4:3)</PresentationFormat>
  <Paragraphs>42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Rounded MT Bold</vt:lpstr>
      <vt:lpstr>Calibri</vt:lpstr>
      <vt:lpstr>Office Theme</vt:lpstr>
      <vt:lpstr>Community Energy in a Community Emergency </vt:lpstr>
      <vt:lpstr>Community Energy: State of the Sector</vt:lpstr>
      <vt:lpstr>Community Energy England</vt:lpstr>
      <vt:lpstr>PowerPoint Presentation</vt:lpstr>
      <vt:lpstr>Successes</vt:lpstr>
      <vt:lpstr>Strengths</vt:lpstr>
      <vt:lpstr>Challenges</vt:lpstr>
      <vt:lpstr>Call to Action: Tax Relief for Community Renewables</vt:lpstr>
      <vt:lpstr>PowerPoint Presentation</vt:lpstr>
    </vt:vector>
  </TitlesOfParts>
  <Company>Energy for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Ahmed</dc:creator>
  <cp:lastModifiedBy>John Walls</cp:lastModifiedBy>
  <cp:revision>29</cp:revision>
  <dcterms:created xsi:type="dcterms:W3CDTF">2019-06-26T10:54:47Z</dcterms:created>
  <dcterms:modified xsi:type="dcterms:W3CDTF">2019-07-15T15:45:04Z</dcterms:modified>
</cp:coreProperties>
</file>