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media/image15.jpg" ContentType="image/png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</p:sldMasterIdLst>
  <p:notesMasterIdLst>
    <p:notesMasterId r:id="rId26"/>
  </p:notesMasterIdLst>
  <p:sldIdLst>
    <p:sldId id="256" r:id="rId5"/>
    <p:sldId id="457" r:id="rId6"/>
    <p:sldId id="257" r:id="rId7"/>
    <p:sldId id="440" r:id="rId8"/>
    <p:sldId id="349" r:id="rId9"/>
    <p:sldId id="462" r:id="rId10"/>
    <p:sldId id="463" r:id="rId11"/>
    <p:sldId id="459" r:id="rId12"/>
    <p:sldId id="460" r:id="rId13"/>
    <p:sldId id="461" r:id="rId14"/>
    <p:sldId id="455" r:id="rId15"/>
    <p:sldId id="464" r:id="rId16"/>
    <p:sldId id="447" r:id="rId17"/>
    <p:sldId id="448" r:id="rId18"/>
    <p:sldId id="450" r:id="rId19"/>
    <p:sldId id="451" r:id="rId20"/>
    <p:sldId id="452" r:id="rId21"/>
    <p:sldId id="453" r:id="rId22"/>
    <p:sldId id="454" r:id="rId23"/>
    <p:sldId id="456" r:id="rId24"/>
    <p:sldId id="465" r:id="rId25"/>
  </p:sldIdLst>
  <p:sldSz cx="9144000" cy="6858000" type="screen4x3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D0D0D"/>
    <a:srgbClr val="3470A2"/>
    <a:srgbClr val="3B7CA9"/>
    <a:srgbClr val="4182A3"/>
    <a:srgbClr val="345B8C"/>
    <a:srgbClr val="FFF8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62F70BC-14D4-4B18-B73C-3740BB4E0EE9}" v="240" dt="2022-06-20T17:48:06.64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521" autoAdjust="0"/>
    <p:restoredTop sz="94660"/>
  </p:normalViewPr>
  <p:slideViewPr>
    <p:cSldViewPr snapToGrid="0">
      <p:cViewPr varScale="1">
        <p:scale>
          <a:sx n="62" d="100"/>
          <a:sy n="62" d="100"/>
        </p:scale>
        <p:origin x="1212" y="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iovanna @ Selce" userId="0bb6bd91-951c-4222-9f5c-8a07ca492e6c" providerId="ADAL" clId="{462F70BC-14D4-4B18-B73C-3740BB4E0EE9}"/>
    <pc:docChg chg="undo custSel addSld delSld modSld sldOrd">
      <pc:chgData name="Giovanna @ Selce" userId="0bb6bd91-951c-4222-9f5c-8a07ca492e6c" providerId="ADAL" clId="{462F70BC-14D4-4B18-B73C-3740BB4E0EE9}" dt="2022-06-20T17:48:07.311" v="3327" actId="26606"/>
      <pc:docMkLst>
        <pc:docMk/>
      </pc:docMkLst>
      <pc:sldChg chg="addSp delSp modSp mod setBg">
        <pc:chgData name="Giovanna @ Selce" userId="0bb6bd91-951c-4222-9f5c-8a07ca492e6c" providerId="ADAL" clId="{462F70BC-14D4-4B18-B73C-3740BB4E0EE9}" dt="2022-06-20T15:47:00.556" v="16" actId="20577"/>
        <pc:sldMkLst>
          <pc:docMk/>
          <pc:sldMk cId="0" sldId="256"/>
        </pc:sldMkLst>
        <pc:spChg chg="mod">
          <ac:chgData name="Giovanna @ Selce" userId="0bb6bd91-951c-4222-9f5c-8a07ca492e6c" providerId="ADAL" clId="{462F70BC-14D4-4B18-B73C-3740BB4E0EE9}" dt="2022-06-20T15:47:00.556" v="16" actId="20577"/>
          <ac:spMkLst>
            <pc:docMk/>
            <pc:sldMk cId="0" sldId="256"/>
            <ac:spMk id="5" creationId="{00000000-0000-0000-0000-000000000000}"/>
          </ac:spMkLst>
        </pc:spChg>
        <pc:spChg chg="add">
          <ac:chgData name="Giovanna @ Selce" userId="0bb6bd91-951c-4222-9f5c-8a07ca492e6c" providerId="ADAL" clId="{462F70BC-14D4-4B18-B73C-3740BB4E0EE9}" dt="2022-06-20T15:46:44.887" v="6" actId="26606"/>
          <ac:spMkLst>
            <pc:docMk/>
            <pc:sldMk cId="0" sldId="256"/>
            <ac:spMk id="1032" creationId="{928F64C6-FE22-4FC1-A763-DFCC514811BD}"/>
          </ac:spMkLst>
        </pc:spChg>
        <pc:picChg chg="add mod">
          <ac:chgData name="Giovanna @ Selce" userId="0bb6bd91-951c-4222-9f5c-8a07ca492e6c" providerId="ADAL" clId="{462F70BC-14D4-4B18-B73C-3740BB4E0EE9}" dt="2022-06-20T15:46:44.887" v="6" actId="26606"/>
          <ac:picMkLst>
            <pc:docMk/>
            <pc:sldMk cId="0" sldId="256"/>
            <ac:picMk id="3" creationId="{82C96BDC-AEA1-0298-842E-9C4F73C146B5}"/>
          </ac:picMkLst>
        </pc:picChg>
        <pc:picChg chg="mod ord">
          <ac:chgData name="Giovanna @ Selce" userId="0bb6bd91-951c-4222-9f5c-8a07ca492e6c" providerId="ADAL" clId="{462F70BC-14D4-4B18-B73C-3740BB4E0EE9}" dt="2022-06-20T15:46:44.887" v="6" actId="26606"/>
          <ac:picMkLst>
            <pc:docMk/>
            <pc:sldMk cId="0" sldId="256"/>
            <ac:picMk id="6" creationId="{B723F173-E6CB-418A-941F-84E11193F76A}"/>
          </ac:picMkLst>
        </pc:picChg>
        <pc:picChg chg="mod">
          <ac:chgData name="Giovanna @ Selce" userId="0bb6bd91-951c-4222-9f5c-8a07ca492e6c" providerId="ADAL" clId="{462F70BC-14D4-4B18-B73C-3740BB4E0EE9}" dt="2022-06-20T15:46:44.887" v="6" actId="26606"/>
          <ac:picMkLst>
            <pc:docMk/>
            <pc:sldMk cId="0" sldId="256"/>
            <ac:picMk id="11" creationId="{334484A4-D7FF-471F-B468-DD304710B31A}"/>
          </ac:picMkLst>
        </pc:picChg>
        <pc:picChg chg="mod">
          <ac:chgData name="Giovanna @ Selce" userId="0bb6bd91-951c-4222-9f5c-8a07ca492e6c" providerId="ADAL" clId="{462F70BC-14D4-4B18-B73C-3740BB4E0EE9}" dt="2022-06-20T15:46:44.887" v="6" actId="26606"/>
          <ac:picMkLst>
            <pc:docMk/>
            <pc:sldMk cId="0" sldId="256"/>
            <ac:picMk id="14" creationId="{00000000-0000-0000-0000-000000000000}"/>
          </ac:picMkLst>
        </pc:picChg>
        <pc:picChg chg="del">
          <ac:chgData name="Giovanna @ Selce" userId="0bb6bd91-951c-4222-9f5c-8a07ca492e6c" providerId="ADAL" clId="{462F70BC-14D4-4B18-B73C-3740BB4E0EE9}" dt="2022-06-20T15:45:59.708" v="1" actId="478"/>
          <ac:picMkLst>
            <pc:docMk/>
            <pc:sldMk cId="0" sldId="256"/>
            <ac:picMk id="16" creationId="{2EF8317D-7AEE-4AEC-BF42-9D88FD98351D}"/>
          </ac:picMkLst>
        </pc:picChg>
        <pc:picChg chg="del">
          <ac:chgData name="Giovanna @ Selce" userId="0bb6bd91-951c-4222-9f5c-8a07ca492e6c" providerId="ADAL" clId="{462F70BC-14D4-4B18-B73C-3740BB4E0EE9}" dt="2022-06-20T15:46:04.291" v="2" actId="478"/>
          <ac:picMkLst>
            <pc:docMk/>
            <pc:sldMk cId="0" sldId="256"/>
            <ac:picMk id="20" creationId="{35E6126D-C7DB-4B75-B5BA-A2A0056883CB}"/>
          </ac:picMkLst>
        </pc:picChg>
        <pc:picChg chg="mod ord">
          <ac:chgData name="Giovanna @ Selce" userId="0bb6bd91-951c-4222-9f5c-8a07ca492e6c" providerId="ADAL" clId="{462F70BC-14D4-4B18-B73C-3740BB4E0EE9}" dt="2022-06-20T15:46:44.887" v="6" actId="26606"/>
          <ac:picMkLst>
            <pc:docMk/>
            <pc:sldMk cId="0" sldId="256"/>
            <ac:picMk id="24" creationId="{E2023479-0A80-4F64-902B-21A2C904C03D}"/>
          </ac:picMkLst>
        </pc:picChg>
        <pc:picChg chg="del">
          <ac:chgData name="Giovanna @ Selce" userId="0bb6bd91-951c-4222-9f5c-8a07ca492e6c" providerId="ADAL" clId="{462F70BC-14D4-4B18-B73C-3740BB4E0EE9}" dt="2022-06-20T15:45:28.277" v="0" actId="478"/>
          <ac:picMkLst>
            <pc:docMk/>
            <pc:sldMk cId="0" sldId="256"/>
            <ac:picMk id="26" creationId="{5128B884-E532-40BE-9C6A-34E6EF1B6F8D}"/>
          </ac:picMkLst>
        </pc:picChg>
        <pc:picChg chg="ord">
          <ac:chgData name="Giovanna @ Selce" userId="0bb6bd91-951c-4222-9f5c-8a07ca492e6c" providerId="ADAL" clId="{462F70BC-14D4-4B18-B73C-3740BB4E0EE9}" dt="2022-06-20T15:46:44.887" v="6" actId="26606"/>
          <ac:picMkLst>
            <pc:docMk/>
            <pc:sldMk cId="0" sldId="256"/>
            <ac:picMk id="1026" creationId="{00000000-0000-0000-0000-000000000000}"/>
          </ac:picMkLst>
        </pc:picChg>
        <pc:picChg chg="ord">
          <ac:chgData name="Giovanna @ Selce" userId="0bb6bd91-951c-4222-9f5c-8a07ca492e6c" providerId="ADAL" clId="{462F70BC-14D4-4B18-B73C-3740BB4E0EE9}" dt="2022-06-20T15:46:44.887" v="6" actId="26606"/>
          <ac:picMkLst>
            <pc:docMk/>
            <pc:sldMk cId="0" sldId="256"/>
            <ac:picMk id="1027" creationId="{00000000-0000-0000-0000-000000000000}"/>
          </ac:picMkLst>
        </pc:picChg>
        <pc:cxnChg chg="add">
          <ac:chgData name="Giovanna @ Selce" userId="0bb6bd91-951c-4222-9f5c-8a07ca492e6c" providerId="ADAL" clId="{462F70BC-14D4-4B18-B73C-3740BB4E0EE9}" dt="2022-06-20T15:46:44.887" v="6" actId="26606"/>
          <ac:cxnSpMkLst>
            <pc:docMk/>
            <pc:sldMk cId="0" sldId="256"/>
            <ac:cxnSpMk id="1034" creationId="{5C34627B-48E6-4F4D-B843-97717A86B490}"/>
          </ac:cxnSpMkLst>
        </pc:cxnChg>
      </pc:sldChg>
      <pc:sldChg chg="addSp delSp modSp mod">
        <pc:chgData name="Giovanna @ Selce" userId="0bb6bd91-951c-4222-9f5c-8a07ca492e6c" providerId="ADAL" clId="{462F70BC-14D4-4B18-B73C-3740BB4E0EE9}" dt="2022-06-20T17:48:07.311" v="3327" actId="26606"/>
        <pc:sldMkLst>
          <pc:docMk/>
          <pc:sldMk cId="0" sldId="257"/>
        </pc:sldMkLst>
        <pc:spChg chg="mod">
          <ac:chgData name="Giovanna @ Selce" userId="0bb6bd91-951c-4222-9f5c-8a07ca492e6c" providerId="ADAL" clId="{462F70BC-14D4-4B18-B73C-3740BB4E0EE9}" dt="2022-06-20T17:48:07.311" v="3327" actId="26606"/>
          <ac:spMkLst>
            <pc:docMk/>
            <pc:sldMk cId="0" sldId="257"/>
            <ac:spMk id="71" creationId="{00000000-0000-0000-0000-000000000000}"/>
          </ac:spMkLst>
        </pc:spChg>
        <pc:spChg chg="add del mod">
          <ac:chgData name="Giovanna @ Selce" userId="0bb6bd91-951c-4222-9f5c-8a07ca492e6c" providerId="ADAL" clId="{462F70BC-14D4-4B18-B73C-3740BB4E0EE9}" dt="2022-06-20T17:48:07.311" v="3327" actId="26606"/>
          <ac:spMkLst>
            <pc:docMk/>
            <pc:sldMk cId="0" sldId="257"/>
            <ac:spMk id="72" creationId="{00000000-0000-0000-0000-000000000000}"/>
          </ac:spMkLst>
        </pc:spChg>
        <pc:spChg chg="del">
          <ac:chgData name="Giovanna @ Selce" userId="0bb6bd91-951c-4222-9f5c-8a07ca492e6c" providerId="ADAL" clId="{462F70BC-14D4-4B18-B73C-3740BB4E0EE9}" dt="2022-06-20T16:53:19.789" v="2727" actId="26606"/>
          <ac:spMkLst>
            <pc:docMk/>
            <pc:sldMk cId="0" sldId="257"/>
            <ac:spMk id="77" creationId="{100EDD19-6802-4EC3-95CE-CFFAB042CFD6}"/>
          </ac:spMkLst>
        </pc:spChg>
        <pc:spChg chg="del">
          <ac:chgData name="Giovanna @ Selce" userId="0bb6bd91-951c-4222-9f5c-8a07ca492e6c" providerId="ADAL" clId="{462F70BC-14D4-4B18-B73C-3740BB4E0EE9}" dt="2022-06-20T16:53:19.789" v="2727" actId="26606"/>
          <ac:spMkLst>
            <pc:docMk/>
            <pc:sldMk cId="0" sldId="257"/>
            <ac:spMk id="79" creationId="{DB17E863-922E-4C26-BD64-E8FD41D28661}"/>
          </ac:spMkLst>
        </pc:spChg>
        <pc:spChg chg="add del">
          <ac:chgData name="Giovanna @ Selce" userId="0bb6bd91-951c-4222-9f5c-8a07ca492e6c" providerId="ADAL" clId="{462F70BC-14D4-4B18-B73C-3740BB4E0EE9}" dt="2022-06-20T17:48:07.311" v="3327" actId="26606"/>
          <ac:spMkLst>
            <pc:docMk/>
            <pc:sldMk cId="0" sldId="257"/>
            <ac:spMk id="84" creationId="{8D70B121-56F4-4848-B38B-182089D909FA}"/>
          </ac:spMkLst>
        </pc:spChg>
        <pc:spChg chg="add del">
          <ac:chgData name="Giovanna @ Selce" userId="0bb6bd91-951c-4222-9f5c-8a07ca492e6c" providerId="ADAL" clId="{462F70BC-14D4-4B18-B73C-3740BB4E0EE9}" dt="2022-06-20T17:48:07.311" v="3327" actId="26606"/>
          <ac:spMkLst>
            <pc:docMk/>
            <pc:sldMk cId="0" sldId="257"/>
            <ac:spMk id="93" creationId="{D1D34770-47A8-402C-AF23-2B653F2D88C1}"/>
          </ac:spMkLst>
        </pc:spChg>
        <pc:graphicFrameChg chg="add del mod">
          <ac:chgData name="Giovanna @ Selce" userId="0bb6bd91-951c-4222-9f5c-8a07ca492e6c" providerId="ADAL" clId="{462F70BC-14D4-4B18-B73C-3740BB4E0EE9}" dt="2022-06-20T17:48:07.311" v="3327" actId="26606"/>
          <ac:graphicFrameMkLst>
            <pc:docMk/>
            <pc:sldMk cId="0" sldId="257"/>
            <ac:graphicFrameMk id="88" creationId="{74D0FC91-1CD9-8411-5EFB-ABE3F6559D28}"/>
          </ac:graphicFrameMkLst>
        </pc:graphicFrameChg>
        <pc:picChg chg="add del">
          <ac:chgData name="Giovanna @ Selce" userId="0bb6bd91-951c-4222-9f5c-8a07ca492e6c" providerId="ADAL" clId="{462F70BC-14D4-4B18-B73C-3740BB4E0EE9}" dt="2022-06-20T17:48:07.311" v="3327" actId="26606"/>
          <ac:picMkLst>
            <pc:docMk/>
            <pc:sldMk cId="0" sldId="257"/>
            <ac:picMk id="89" creationId="{89352EBD-E8E7-44F7-C52F-125D9A3CDEC4}"/>
          </ac:picMkLst>
        </pc:picChg>
        <pc:cxnChg chg="add del">
          <ac:chgData name="Giovanna @ Selce" userId="0bb6bd91-951c-4222-9f5c-8a07ca492e6c" providerId="ADAL" clId="{462F70BC-14D4-4B18-B73C-3740BB4E0EE9}" dt="2022-06-20T17:48:07.311" v="3327" actId="26606"/>
          <ac:cxnSpMkLst>
            <pc:docMk/>
            <pc:sldMk cId="0" sldId="257"/>
            <ac:cxnSpMk id="86" creationId="{2D72A2C9-F3CA-4216-8BAD-FA4C970C3C4E}"/>
          </ac:cxnSpMkLst>
        </pc:cxnChg>
      </pc:sldChg>
      <pc:sldChg chg="modSp mod">
        <pc:chgData name="Giovanna @ Selce" userId="0bb6bd91-951c-4222-9f5c-8a07ca492e6c" providerId="ADAL" clId="{462F70BC-14D4-4B18-B73C-3740BB4E0EE9}" dt="2022-06-20T17:12:58.717" v="3205" actId="20577"/>
        <pc:sldMkLst>
          <pc:docMk/>
          <pc:sldMk cId="1688980086" sldId="349"/>
        </pc:sldMkLst>
        <pc:spChg chg="mod">
          <ac:chgData name="Giovanna @ Selce" userId="0bb6bd91-951c-4222-9f5c-8a07ca492e6c" providerId="ADAL" clId="{462F70BC-14D4-4B18-B73C-3740BB4E0EE9}" dt="2022-06-20T17:12:58.717" v="3205" actId="20577"/>
          <ac:spMkLst>
            <pc:docMk/>
            <pc:sldMk cId="1688980086" sldId="349"/>
            <ac:spMk id="2" creationId="{BC533956-F6EE-4099-B6B9-BC0E1079ECBB}"/>
          </ac:spMkLst>
        </pc:spChg>
      </pc:sldChg>
      <pc:sldChg chg="addSp delSp modSp mod modAnim modNotesTx">
        <pc:chgData name="Giovanna @ Selce" userId="0bb6bd91-951c-4222-9f5c-8a07ca492e6c" providerId="ADAL" clId="{462F70BC-14D4-4B18-B73C-3740BB4E0EE9}" dt="2022-06-20T17:12:33.237" v="3176" actId="26606"/>
        <pc:sldMkLst>
          <pc:docMk/>
          <pc:sldMk cId="3052173958" sldId="440"/>
        </pc:sldMkLst>
        <pc:spChg chg="mod">
          <ac:chgData name="Giovanna @ Selce" userId="0bb6bd91-951c-4222-9f5c-8a07ca492e6c" providerId="ADAL" clId="{462F70BC-14D4-4B18-B73C-3740BB4E0EE9}" dt="2022-06-20T17:12:33.237" v="3176" actId="26606"/>
          <ac:spMkLst>
            <pc:docMk/>
            <pc:sldMk cId="3052173958" sldId="440"/>
            <ac:spMk id="2" creationId="{DEE8BA16-13B4-4726-AF2B-2FB917925BC1}"/>
          </ac:spMkLst>
        </pc:spChg>
        <pc:spChg chg="mod">
          <ac:chgData name="Giovanna @ Selce" userId="0bb6bd91-951c-4222-9f5c-8a07ca492e6c" providerId="ADAL" clId="{462F70BC-14D4-4B18-B73C-3740BB4E0EE9}" dt="2022-06-20T17:12:33.237" v="3176" actId="26606"/>
          <ac:spMkLst>
            <pc:docMk/>
            <pc:sldMk cId="3052173958" sldId="440"/>
            <ac:spMk id="3" creationId="{B410E9A1-8933-4400-85BC-5AF085508DB0}"/>
          </ac:spMkLst>
        </pc:spChg>
        <pc:spChg chg="del">
          <ac:chgData name="Giovanna @ Selce" userId="0bb6bd91-951c-4222-9f5c-8a07ca492e6c" providerId="ADAL" clId="{462F70BC-14D4-4B18-B73C-3740BB4E0EE9}" dt="2022-06-20T17:12:33.237" v="3176" actId="26606"/>
          <ac:spMkLst>
            <pc:docMk/>
            <pc:sldMk cId="3052173958" sldId="440"/>
            <ac:spMk id="10" creationId="{F13C74B1-5B17-4795-BED0-7140497B445A}"/>
          </ac:spMkLst>
        </pc:spChg>
        <pc:spChg chg="del">
          <ac:chgData name="Giovanna @ Selce" userId="0bb6bd91-951c-4222-9f5c-8a07ca492e6c" providerId="ADAL" clId="{462F70BC-14D4-4B18-B73C-3740BB4E0EE9}" dt="2022-06-20T17:12:33.237" v="3176" actId="26606"/>
          <ac:spMkLst>
            <pc:docMk/>
            <pc:sldMk cId="3052173958" sldId="440"/>
            <ac:spMk id="12" creationId="{D4974D33-8DC5-464E-8C6D-BE58F0669C17}"/>
          </ac:spMkLst>
        </pc:spChg>
        <pc:spChg chg="add">
          <ac:chgData name="Giovanna @ Selce" userId="0bb6bd91-951c-4222-9f5c-8a07ca492e6c" providerId="ADAL" clId="{462F70BC-14D4-4B18-B73C-3740BB4E0EE9}" dt="2022-06-20T17:12:33.237" v="3176" actId="26606"/>
          <ac:spMkLst>
            <pc:docMk/>
            <pc:sldMk cId="3052173958" sldId="440"/>
            <ac:spMk id="17" creationId="{04812C46-200A-4DEB-A05E-3ED6C68C2387}"/>
          </ac:spMkLst>
        </pc:spChg>
        <pc:spChg chg="add">
          <ac:chgData name="Giovanna @ Selce" userId="0bb6bd91-951c-4222-9f5c-8a07ca492e6c" providerId="ADAL" clId="{462F70BC-14D4-4B18-B73C-3740BB4E0EE9}" dt="2022-06-20T17:12:33.237" v="3176" actId="26606"/>
          <ac:spMkLst>
            <pc:docMk/>
            <pc:sldMk cId="3052173958" sldId="440"/>
            <ac:spMk id="19" creationId="{D1EA859B-E555-4109-94F3-6700E046E008}"/>
          </ac:spMkLst>
        </pc:spChg>
        <pc:picChg chg="mod ord">
          <ac:chgData name="Giovanna @ Selce" userId="0bb6bd91-951c-4222-9f5c-8a07ca492e6c" providerId="ADAL" clId="{462F70BC-14D4-4B18-B73C-3740BB4E0EE9}" dt="2022-06-20T17:12:33.237" v="3176" actId="26606"/>
          <ac:picMkLst>
            <pc:docMk/>
            <pc:sldMk cId="3052173958" sldId="440"/>
            <ac:picMk id="5" creationId="{EBC1CA75-4EB9-419D-8169-B340F60541A7}"/>
          </ac:picMkLst>
        </pc:picChg>
      </pc:sldChg>
      <pc:sldChg chg="del">
        <pc:chgData name="Giovanna @ Selce" userId="0bb6bd91-951c-4222-9f5c-8a07ca492e6c" providerId="ADAL" clId="{462F70BC-14D4-4B18-B73C-3740BB4E0EE9}" dt="2022-06-20T15:47:15.371" v="17" actId="2696"/>
        <pc:sldMkLst>
          <pc:docMk/>
          <pc:sldMk cId="894812310" sldId="441"/>
        </pc:sldMkLst>
      </pc:sldChg>
      <pc:sldChg chg="del">
        <pc:chgData name="Giovanna @ Selce" userId="0bb6bd91-951c-4222-9f5c-8a07ca492e6c" providerId="ADAL" clId="{462F70BC-14D4-4B18-B73C-3740BB4E0EE9}" dt="2022-06-20T15:47:17.988" v="18" actId="2696"/>
        <pc:sldMkLst>
          <pc:docMk/>
          <pc:sldMk cId="3168151875" sldId="442"/>
        </pc:sldMkLst>
      </pc:sldChg>
      <pc:sldChg chg="del">
        <pc:chgData name="Giovanna @ Selce" userId="0bb6bd91-951c-4222-9f5c-8a07ca492e6c" providerId="ADAL" clId="{462F70BC-14D4-4B18-B73C-3740BB4E0EE9}" dt="2022-06-20T15:56:31.808" v="285" actId="2696"/>
        <pc:sldMkLst>
          <pc:docMk/>
          <pc:sldMk cId="3684042976" sldId="443"/>
        </pc:sldMkLst>
      </pc:sldChg>
      <pc:sldChg chg="del">
        <pc:chgData name="Giovanna @ Selce" userId="0bb6bd91-951c-4222-9f5c-8a07ca492e6c" providerId="ADAL" clId="{462F70BC-14D4-4B18-B73C-3740BB4E0EE9}" dt="2022-06-20T15:47:24.703" v="19" actId="2696"/>
        <pc:sldMkLst>
          <pc:docMk/>
          <pc:sldMk cId="3706968482" sldId="445"/>
        </pc:sldMkLst>
      </pc:sldChg>
      <pc:sldChg chg="del">
        <pc:chgData name="Giovanna @ Selce" userId="0bb6bd91-951c-4222-9f5c-8a07ca492e6c" providerId="ADAL" clId="{462F70BC-14D4-4B18-B73C-3740BB4E0EE9}" dt="2022-06-20T15:56:35.928" v="286" actId="2696"/>
        <pc:sldMkLst>
          <pc:docMk/>
          <pc:sldMk cId="2953422533" sldId="446"/>
        </pc:sldMkLst>
      </pc:sldChg>
      <pc:sldChg chg="addSp delSp modSp mod modNotesTx">
        <pc:chgData name="Giovanna @ Selce" userId="0bb6bd91-951c-4222-9f5c-8a07ca492e6c" providerId="ADAL" clId="{462F70BC-14D4-4B18-B73C-3740BB4E0EE9}" dt="2022-06-20T17:39:35.175" v="3287" actId="20577"/>
        <pc:sldMkLst>
          <pc:docMk/>
          <pc:sldMk cId="4014219120" sldId="447"/>
        </pc:sldMkLst>
        <pc:spChg chg="mod">
          <ac:chgData name="Giovanna @ Selce" userId="0bb6bd91-951c-4222-9f5c-8a07ca492e6c" providerId="ADAL" clId="{462F70BC-14D4-4B18-B73C-3740BB4E0EE9}" dt="2022-06-20T17:39:35.175" v="3287" actId="20577"/>
          <ac:spMkLst>
            <pc:docMk/>
            <pc:sldMk cId="4014219120" sldId="447"/>
            <ac:spMk id="2" creationId="{826ED80D-A6B8-41F4-AF11-8A30069E1A8B}"/>
          </ac:spMkLst>
        </pc:spChg>
        <pc:spChg chg="mod ord">
          <ac:chgData name="Giovanna @ Selce" userId="0bb6bd91-951c-4222-9f5c-8a07ca492e6c" providerId="ADAL" clId="{462F70BC-14D4-4B18-B73C-3740BB4E0EE9}" dt="2022-06-20T16:14:40.809" v="1185" actId="26606"/>
          <ac:spMkLst>
            <pc:docMk/>
            <pc:sldMk cId="4014219120" sldId="447"/>
            <ac:spMk id="3" creationId="{AAC0F79D-2E6B-4AC6-8D79-C0E1B243DC64}"/>
          </ac:spMkLst>
        </pc:spChg>
        <pc:spChg chg="add del">
          <ac:chgData name="Giovanna @ Selce" userId="0bb6bd91-951c-4222-9f5c-8a07ca492e6c" providerId="ADAL" clId="{462F70BC-14D4-4B18-B73C-3740BB4E0EE9}" dt="2022-06-20T16:14:40.809" v="1185" actId="26606"/>
          <ac:spMkLst>
            <pc:docMk/>
            <pc:sldMk cId="4014219120" sldId="447"/>
            <ac:spMk id="10" creationId="{201CC55D-ED54-4C5C-95E6-10947BD1103B}"/>
          </ac:spMkLst>
        </pc:spChg>
        <pc:spChg chg="add del">
          <ac:chgData name="Giovanna @ Selce" userId="0bb6bd91-951c-4222-9f5c-8a07ca492e6c" providerId="ADAL" clId="{462F70BC-14D4-4B18-B73C-3740BB4E0EE9}" dt="2022-06-20T16:14:40.809" v="1185" actId="26606"/>
          <ac:spMkLst>
            <pc:docMk/>
            <pc:sldMk cId="4014219120" sldId="447"/>
            <ac:spMk id="16" creationId="{3873B707-463F-40B0-8227-E8CC6C67EB25}"/>
          </ac:spMkLst>
        </pc:spChg>
        <pc:spChg chg="add del">
          <ac:chgData name="Giovanna @ Selce" userId="0bb6bd91-951c-4222-9f5c-8a07ca492e6c" providerId="ADAL" clId="{462F70BC-14D4-4B18-B73C-3740BB4E0EE9}" dt="2022-06-20T16:14:40.809" v="1185" actId="26606"/>
          <ac:spMkLst>
            <pc:docMk/>
            <pc:sldMk cId="4014219120" sldId="447"/>
            <ac:spMk id="18" creationId="{C13237C8-E62C-4F0D-A318-BD6FB6C2D138}"/>
          </ac:spMkLst>
        </pc:spChg>
        <pc:spChg chg="add del">
          <ac:chgData name="Giovanna @ Selce" userId="0bb6bd91-951c-4222-9f5c-8a07ca492e6c" providerId="ADAL" clId="{462F70BC-14D4-4B18-B73C-3740BB4E0EE9}" dt="2022-06-20T16:14:40.809" v="1185" actId="26606"/>
          <ac:spMkLst>
            <pc:docMk/>
            <pc:sldMk cId="4014219120" sldId="447"/>
            <ac:spMk id="20" creationId="{19C9EAEA-39D0-4B0E-A0EB-51E7B26740B1}"/>
          </ac:spMkLst>
        </pc:spChg>
        <pc:spChg chg="add del">
          <ac:chgData name="Giovanna @ Selce" userId="0bb6bd91-951c-4222-9f5c-8a07ca492e6c" providerId="ADAL" clId="{462F70BC-14D4-4B18-B73C-3740BB4E0EE9}" dt="2022-06-20T16:14:25.877" v="1180" actId="26606"/>
          <ac:spMkLst>
            <pc:docMk/>
            <pc:sldMk cId="4014219120" sldId="447"/>
            <ac:spMk id="25" creationId="{45D37F4E-DDB4-456B-97E0-9937730A039F}"/>
          </ac:spMkLst>
        </pc:spChg>
        <pc:spChg chg="add del">
          <ac:chgData name="Giovanna @ Selce" userId="0bb6bd91-951c-4222-9f5c-8a07ca492e6c" providerId="ADAL" clId="{462F70BC-14D4-4B18-B73C-3740BB4E0EE9}" dt="2022-06-20T16:14:25.877" v="1180" actId="26606"/>
          <ac:spMkLst>
            <pc:docMk/>
            <pc:sldMk cId="4014219120" sldId="447"/>
            <ac:spMk id="27" creationId="{B2DD41CD-8F47-4F56-AD12-4E2FF7696987}"/>
          </ac:spMkLst>
        </pc:spChg>
        <pc:spChg chg="add del">
          <ac:chgData name="Giovanna @ Selce" userId="0bb6bd91-951c-4222-9f5c-8a07ca492e6c" providerId="ADAL" clId="{462F70BC-14D4-4B18-B73C-3740BB4E0EE9}" dt="2022-06-20T16:14:36.117" v="1182" actId="26606"/>
          <ac:spMkLst>
            <pc:docMk/>
            <pc:sldMk cId="4014219120" sldId="447"/>
            <ac:spMk id="29" creationId="{637B2035-1FCB-439A-B421-095E136C7E07}"/>
          </ac:spMkLst>
        </pc:spChg>
        <pc:spChg chg="add del">
          <ac:chgData name="Giovanna @ Selce" userId="0bb6bd91-951c-4222-9f5c-8a07ca492e6c" providerId="ADAL" clId="{462F70BC-14D4-4B18-B73C-3740BB4E0EE9}" dt="2022-06-20T16:14:36.117" v="1182" actId="26606"/>
          <ac:spMkLst>
            <pc:docMk/>
            <pc:sldMk cId="4014219120" sldId="447"/>
            <ac:spMk id="30" creationId="{676D6CDF-C512-4739-B158-55EE955EFA39}"/>
          </ac:spMkLst>
        </pc:spChg>
        <pc:spChg chg="add del">
          <ac:chgData name="Giovanna @ Selce" userId="0bb6bd91-951c-4222-9f5c-8a07ca492e6c" providerId="ADAL" clId="{462F70BC-14D4-4B18-B73C-3740BB4E0EE9}" dt="2022-06-20T16:14:40.785" v="1184" actId="26606"/>
          <ac:spMkLst>
            <pc:docMk/>
            <pc:sldMk cId="4014219120" sldId="447"/>
            <ac:spMk id="32" creationId="{C0DB9C61-90E0-484F-8602-02F49EDC1B70}"/>
          </ac:spMkLst>
        </pc:spChg>
        <pc:spChg chg="add del">
          <ac:chgData name="Giovanna @ Selce" userId="0bb6bd91-951c-4222-9f5c-8a07ca492e6c" providerId="ADAL" clId="{462F70BC-14D4-4B18-B73C-3740BB4E0EE9}" dt="2022-06-20T16:14:40.785" v="1184" actId="26606"/>
          <ac:spMkLst>
            <pc:docMk/>
            <pc:sldMk cId="4014219120" sldId="447"/>
            <ac:spMk id="33" creationId="{3F7ED563-E5DB-4937-BF78-7893C4DC92A0}"/>
          </ac:spMkLst>
        </pc:spChg>
        <pc:spChg chg="add del">
          <ac:chgData name="Giovanna @ Selce" userId="0bb6bd91-951c-4222-9f5c-8a07ca492e6c" providerId="ADAL" clId="{462F70BC-14D4-4B18-B73C-3740BB4E0EE9}" dt="2022-06-20T16:14:40.785" v="1184" actId="26606"/>
          <ac:spMkLst>
            <pc:docMk/>
            <pc:sldMk cId="4014219120" sldId="447"/>
            <ac:spMk id="34" creationId="{2306B647-FE95-4550-8350-3D2180C62211}"/>
          </ac:spMkLst>
        </pc:spChg>
        <pc:spChg chg="add">
          <ac:chgData name="Giovanna @ Selce" userId="0bb6bd91-951c-4222-9f5c-8a07ca492e6c" providerId="ADAL" clId="{462F70BC-14D4-4B18-B73C-3740BB4E0EE9}" dt="2022-06-20T16:14:40.809" v="1185" actId="26606"/>
          <ac:spMkLst>
            <pc:docMk/>
            <pc:sldMk cId="4014219120" sldId="447"/>
            <ac:spMk id="36" creationId="{637B2035-1FCB-439A-B421-095E136C7E07}"/>
          </ac:spMkLst>
        </pc:spChg>
        <pc:spChg chg="add">
          <ac:chgData name="Giovanna @ Selce" userId="0bb6bd91-951c-4222-9f5c-8a07ca492e6c" providerId="ADAL" clId="{462F70BC-14D4-4B18-B73C-3740BB4E0EE9}" dt="2022-06-20T16:14:40.809" v="1185" actId="26606"/>
          <ac:spMkLst>
            <pc:docMk/>
            <pc:sldMk cId="4014219120" sldId="447"/>
            <ac:spMk id="37" creationId="{676D6CDF-C512-4739-B158-55EE955EFA39}"/>
          </ac:spMkLst>
        </pc:spChg>
        <pc:grpChg chg="add del">
          <ac:chgData name="Giovanna @ Selce" userId="0bb6bd91-951c-4222-9f5c-8a07ca492e6c" providerId="ADAL" clId="{462F70BC-14D4-4B18-B73C-3740BB4E0EE9}" dt="2022-06-20T16:14:40.809" v="1185" actId="26606"/>
          <ac:grpSpMkLst>
            <pc:docMk/>
            <pc:sldMk cId="4014219120" sldId="447"/>
            <ac:grpSpMk id="12" creationId="{1DE889C7-FAD6-4397-98E2-05D503484459}"/>
          </ac:grpSpMkLst>
        </pc:grpChg>
        <pc:picChg chg="mod">
          <ac:chgData name="Giovanna @ Selce" userId="0bb6bd91-951c-4222-9f5c-8a07ca492e6c" providerId="ADAL" clId="{462F70BC-14D4-4B18-B73C-3740BB4E0EE9}" dt="2022-06-20T16:14:40.809" v="1185" actId="26606"/>
          <ac:picMkLst>
            <pc:docMk/>
            <pc:sldMk cId="4014219120" sldId="447"/>
            <ac:picMk id="5" creationId="{FFE2B085-5807-4C81-82C1-A49AD2B375B5}"/>
          </ac:picMkLst>
        </pc:picChg>
      </pc:sldChg>
      <pc:sldChg chg="modSp mod modNotesTx">
        <pc:chgData name="Giovanna @ Selce" userId="0bb6bd91-951c-4222-9f5c-8a07ca492e6c" providerId="ADAL" clId="{462F70BC-14D4-4B18-B73C-3740BB4E0EE9}" dt="2022-06-20T16:56:03.361" v="2750" actId="20577"/>
        <pc:sldMkLst>
          <pc:docMk/>
          <pc:sldMk cId="3446101955" sldId="448"/>
        </pc:sldMkLst>
        <pc:spChg chg="mod">
          <ac:chgData name="Giovanna @ Selce" userId="0bb6bd91-951c-4222-9f5c-8a07ca492e6c" providerId="ADAL" clId="{462F70BC-14D4-4B18-B73C-3740BB4E0EE9}" dt="2022-06-20T16:16:13.683" v="1222" actId="20577"/>
          <ac:spMkLst>
            <pc:docMk/>
            <pc:sldMk cId="3446101955" sldId="448"/>
            <ac:spMk id="3" creationId="{56DF9216-C305-4814-B4E7-61CEF485DE62}"/>
          </ac:spMkLst>
        </pc:spChg>
      </pc:sldChg>
      <pc:sldChg chg="modSp del mod">
        <pc:chgData name="Giovanna @ Selce" userId="0bb6bd91-951c-4222-9f5c-8a07ca492e6c" providerId="ADAL" clId="{462F70BC-14D4-4B18-B73C-3740BB4E0EE9}" dt="2022-06-20T16:17:20.479" v="1224" actId="2696"/>
        <pc:sldMkLst>
          <pc:docMk/>
          <pc:sldMk cId="2786444666" sldId="449"/>
        </pc:sldMkLst>
        <pc:spChg chg="mod">
          <ac:chgData name="Giovanna @ Selce" userId="0bb6bd91-951c-4222-9f5c-8a07ca492e6c" providerId="ADAL" clId="{462F70BC-14D4-4B18-B73C-3740BB4E0EE9}" dt="2022-06-20T16:16:32.594" v="1223" actId="5793"/>
          <ac:spMkLst>
            <pc:docMk/>
            <pc:sldMk cId="2786444666" sldId="449"/>
            <ac:spMk id="3" creationId="{AEB34218-6F91-4430-8F28-0BC80539154A}"/>
          </ac:spMkLst>
        </pc:spChg>
      </pc:sldChg>
      <pc:sldChg chg="addSp delSp modSp mod modNotesTx">
        <pc:chgData name="Giovanna @ Selce" userId="0bb6bd91-951c-4222-9f5c-8a07ca492e6c" providerId="ADAL" clId="{462F70BC-14D4-4B18-B73C-3740BB4E0EE9}" dt="2022-06-20T17:39:44.374" v="3289" actId="20577"/>
        <pc:sldMkLst>
          <pc:docMk/>
          <pc:sldMk cId="3224812187" sldId="450"/>
        </pc:sldMkLst>
        <pc:spChg chg="mod">
          <ac:chgData name="Giovanna @ Selce" userId="0bb6bd91-951c-4222-9f5c-8a07ca492e6c" providerId="ADAL" clId="{462F70BC-14D4-4B18-B73C-3740BB4E0EE9}" dt="2022-06-20T17:39:44.374" v="3289" actId="20577"/>
          <ac:spMkLst>
            <pc:docMk/>
            <pc:sldMk cId="3224812187" sldId="450"/>
            <ac:spMk id="2" creationId="{E74D0F64-86EC-40D1-80D4-00609311FA46}"/>
          </ac:spMkLst>
        </pc:spChg>
        <pc:spChg chg="mod ord">
          <ac:chgData name="Giovanna @ Selce" userId="0bb6bd91-951c-4222-9f5c-8a07ca492e6c" providerId="ADAL" clId="{462F70BC-14D4-4B18-B73C-3740BB4E0EE9}" dt="2022-06-20T16:19:18.814" v="1279" actId="26606"/>
          <ac:spMkLst>
            <pc:docMk/>
            <pc:sldMk cId="3224812187" sldId="450"/>
            <ac:spMk id="3" creationId="{1EB94733-58D8-4F3A-B93F-7F66D1781CE4}"/>
          </ac:spMkLst>
        </pc:spChg>
        <pc:spChg chg="del">
          <ac:chgData name="Giovanna @ Selce" userId="0bb6bd91-951c-4222-9f5c-8a07ca492e6c" providerId="ADAL" clId="{462F70BC-14D4-4B18-B73C-3740BB4E0EE9}" dt="2022-06-20T16:19:18.814" v="1279" actId="26606"/>
          <ac:spMkLst>
            <pc:docMk/>
            <pc:sldMk cId="3224812187" sldId="450"/>
            <ac:spMk id="28" creationId="{743AA782-23D1-4521-8CAD-47662984AA08}"/>
          </ac:spMkLst>
        </pc:spChg>
        <pc:spChg chg="del">
          <ac:chgData name="Giovanna @ Selce" userId="0bb6bd91-951c-4222-9f5c-8a07ca492e6c" providerId="ADAL" clId="{462F70BC-14D4-4B18-B73C-3740BB4E0EE9}" dt="2022-06-20T16:19:18.814" v="1279" actId="26606"/>
          <ac:spMkLst>
            <pc:docMk/>
            <pc:sldMk cId="3224812187" sldId="450"/>
            <ac:spMk id="30" creationId="{71877DBC-BB60-40F0-AC93-2ACDBAAE60CE}"/>
          </ac:spMkLst>
        </pc:spChg>
        <pc:spChg chg="add">
          <ac:chgData name="Giovanna @ Selce" userId="0bb6bd91-951c-4222-9f5c-8a07ca492e6c" providerId="ADAL" clId="{462F70BC-14D4-4B18-B73C-3740BB4E0EE9}" dt="2022-06-20T16:19:18.814" v="1279" actId="26606"/>
          <ac:spMkLst>
            <pc:docMk/>
            <pc:sldMk cId="3224812187" sldId="450"/>
            <ac:spMk id="35" creationId="{A2679492-7988-4050-9056-542444452411}"/>
          </ac:spMkLst>
        </pc:spChg>
        <pc:spChg chg="add">
          <ac:chgData name="Giovanna @ Selce" userId="0bb6bd91-951c-4222-9f5c-8a07ca492e6c" providerId="ADAL" clId="{462F70BC-14D4-4B18-B73C-3740BB4E0EE9}" dt="2022-06-20T16:19:18.814" v="1279" actId="26606"/>
          <ac:spMkLst>
            <pc:docMk/>
            <pc:sldMk cId="3224812187" sldId="450"/>
            <ac:spMk id="37" creationId="{B091B163-7D61-4891-ABCF-5C13D9C418D0}"/>
          </ac:spMkLst>
        </pc:spChg>
        <pc:picChg chg="mod">
          <ac:chgData name="Giovanna @ Selce" userId="0bb6bd91-951c-4222-9f5c-8a07ca492e6c" providerId="ADAL" clId="{462F70BC-14D4-4B18-B73C-3740BB4E0EE9}" dt="2022-06-20T16:19:18.814" v="1279" actId="26606"/>
          <ac:picMkLst>
            <pc:docMk/>
            <pc:sldMk cId="3224812187" sldId="450"/>
            <ac:picMk id="5" creationId="{50FF80B4-74D2-4B8D-902F-14A8636B3AC0}"/>
          </ac:picMkLst>
        </pc:picChg>
        <pc:cxnChg chg="add">
          <ac:chgData name="Giovanna @ Selce" userId="0bb6bd91-951c-4222-9f5c-8a07ca492e6c" providerId="ADAL" clId="{462F70BC-14D4-4B18-B73C-3740BB4E0EE9}" dt="2022-06-20T16:19:18.814" v="1279" actId="26606"/>
          <ac:cxnSpMkLst>
            <pc:docMk/>
            <pc:sldMk cId="3224812187" sldId="450"/>
            <ac:cxnSpMk id="39" creationId="{C49DA8F6-BCC1-4447-B54C-57856834B94B}"/>
          </ac:cxnSpMkLst>
        </pc:cxnChg>
      </pc:sldChg>
      <pc:sldChg chg="addSp delSp modSp mod modNotesTx">
        <pc:chgData name="Giovanna @ Selce" userId="0bb6bd91-951c-4222-9f5c-8a07ca492e6c" providerId="ADAL" clId="{462F70BC-14D4-4B18-B73C-3740BB4E0EE9}" dt="2022-06-20T17:39:53.974" v="3304" actId="20577"/>
        <pc:sldMkLst>
          <pc:docMk/>
          <pc:sldMk cId="53380819" sldId="451"/>
        </pc:sldMkLst>
        <pc:spChg chg="mod">
          <ac:chgData name="Giovanna @ Selce" userId="0bb6bd91-951c-4222-9f5c-8a07ca492e6c" providerId="ADAL" clId="{462F70BC-14D4-4B18-B73C-3740BB4E0EE9}" dt="2022-06-20T17:39:53.974" v="3304" actId="20577"/>
          <ac:spMkLst>
            <pc:docMk/>
            <pc:sldMk cId="53380819" sldId="451"/>
            <ac:spMk id="2" creationId="{19AEDEDE-E62B-4E41-BDA6-5561A5B8517B}"/>
          </ac:spMkLst>
        </pc:spChg>
        <pc:spChg chg="mod ord">
          <ac:chgData name="Giovanna @ Selce" userId="0bb6bd91-951c-4222-9f5c-8a07ca492e6c" providerId="ADAL" clId="{462F70BC-14D4-4B18-B73C-3740BB4E0EE9}" dt="2022-06-20T16:27:56.057" v="1525" actId="20577"/>
          <ac:spMkLst>
            <pc:docMk/>
            <pc:sldMk cId="53380819" sldId="451"/>
            <ac:spMk id="3" creationId="{EDDBB9E2-B539-4FF3-97E5-EDBF1091136C}"/>
          </ac:spMkLst>
        </pc:spChg>
        <pc:spChg chg="del">
          <ac:chgData name="Giovanna @ Selce" userId="0bb6bd91-951c-4222-9f5c-8a07ca492e6c" providerId="ADAL" clId="{462F70BC-14D4-4B18-B73C-3740BB4E0EE9}" dt="2022-06-20T16:19:09.321" v="1278" actId="26606"/>
          <ac:spMkLst>
            <pc:docMk/>
            <pc:sldMk cId="53380819" sldId="451"/>
            <ac:spMk id="73" creationId="{AAAE94E3-A7DB-4868-B1E3-E49703488BBC}"/>
          </ac:spMkLst>
        </pc:spChg>
        <pc:spChg chg="del">
          <ac:chgData name="Giovanna @ Selce" userId="0bb6bd91-951c-4222-9f5c-8a07ca492e6c" providerId="ADAL" clId="{462F70BC-14D4-4B18-B73C-3740BB4E0EE9}" dt="2022-06-20T16:19:09.321" v="1278" actId="26606"/>
          <ac:spMkLst>
            <pc:docMk/>
            <pc:sldMk cId="53380819" sldId="451"/>
            <ac:spMk id="79" creationId="{3873B707-463F-40B0-8227-E8CC6C67EB25}"/>
          </ac:spMkLst>
        </pc:spChg>
        <pc:spChg chg="del">
          <ac:chgData name="Giovanna @ Selce" userId="0bb6bd91-951c-4222-9f5c-8a07ca492e6c" providerId="ADAL" clId="{462F70BC-14D4-4B18-B73C-3740BB4E0EE9}" dt="2022-06-20T16:19:09.321" v="1278" actId="26606"/>
          <ac:spMkLst>
            <pc:docMk/>
            <pc:sldMk cId="53380819" sldId="451"/>
            <ac:spMk id="81" creationId="{C13237C8-E62C-4F0D-A318-BD6FB6C2D138}"/>
          </ac:spMkLst>
        </pc:spChg>
        <pc:spChg chg="del">
          <ac:chgData name="Giovanna @ Selce" userId="0bb6bd91-951c-4222-9f5c-8a07ca492e6c" providerId="ADAL" clId="{462F70BC-14D4-4B18-B73C-3740BB4E0EE9}" dt="2022-06-20T16:19:09.321" v="1278" actId="26606"/>
          <ac:spMkLst>
            <pc:docMk/>
            <pc:sldMk cId="53380819" sldId="451"/>
            <ac:spMk id="83" creationId="{19C9EAEA-39D0-4B0E-A0EB-51E7B26740B1}"/>
          </ac:spMkLst>
        </pc:spChg>
        <pc:spChg chg="del">
          <ac:chgData name="Giovanna @ Selce" userId="0bb6bd91-951c-4222-9f5c-8a07ca492e6c" providerId="ADAL" clId="{462F70BC-14D4-4B18-B73C-3740BB4E0EE9}" dt="2022-06-20T16:19:09.321" v="1278" actId="26606"/>
          <ac:spMkLst>
            <pc:docMk/>
            <pc:sldMk cId="53380819" sldId="451"/>
            <ac:spMk id="85" creationId="{8CB5D2D7-DF65-4E86-BFBA-FFB9B5ACEB64}"/>
          </ac:spMkLst>
        </pc:spChg>
        <pc:spChg chg="add">
          <ac:chgData name="Giovanna @ Selce" userId="0bb6bd91-951c-4222-9f5c-8a07ca492e6c" providerId="ADAL" clId="{462F70BC-14D4-4B18-B73C-3740BB4E0EE9}" dt="2022-06-20T16:19:09.321" v="1278" actId="26606"/>
          <ac:spMkLst>
            <pc:docMk/>
            <pc:sldMk cId="53380819" sldId="451"/>
            <ac:spMk id="2057" creationId="{A2679492-7988-4050-9056-542444452411}"/>
          </ac:spMkLst>
        </pc:spChg>
        <pc:spChg chg="add">
          <ac:chgData name="Giovanna @ Selce" userId="0bb6bd91-951c-4222-9f5c-8a07ca492e6c" providerId="ADAL" clId="{462F70BC-14D4-4B18-B73C-3740BB4E0EE9}" dt="2022-06-20T16:19:09.321" v="1278" actId="26606"/>
          <ac:spMkLst>
            <pc:docMk/>
            <pc:sldMk cId="53380819" sldId="451"/>
            <ac:spMk id="2059" creationId="{B091B163-7D61-4891-ABCF-5C13D9C418D0}"/>
          </ac:spMkLst>
        </pc:spChg>
        <pc:grpChg chg="del">
          <ac:chgData name="Giovanna @ Selce" userId="0bb6bd91-951c-4222-9f5c-8a07ca492e6c" providerId="ADAL" clId="{462F70BC-14D4-4B18-B73C-3740BB4E0EE9}" dt="2022-06-20T16:19:09.321" v="1278" actId="26606"/>
          <ac:grpSpMkLst>
            <pc:docMk/>
            <pc:sldMk cId="53380819" sldId="451"/>
            <ac:grpSpMk id="75" creationId="{1DE889C7-FAD6-4397-98E2-05D503484459}"/>
          </ac:grpSpMkLst>
        </pc:grpChg>
        <pc:picChg chg="mod ord">
          <ac:chgData name="Giovanna @ Selce" userId="0bb6bd91-951c-4222-9f5c-8a07ca492e6c" providerId="ADAL" clId="{462F70BC-14D4-4B18-B73C-3740BB4E0EE9}" dt="2022-06-20T16:19:09.321" v="1278" actId="26606"/>
          <ac:picMkLst>
            <pc:docMk/>
            <pc:sldMk cId="53380819" sldId="451"/>
            <ac:picMk id="2050" creationId="{8A4C027F-3F7F-474E-93D2-43BB94AEB66B}"/>
          </ac:picMkLst>
        </pc:picChg>
        <pc:picChg chg="mod">
          <ac:chgData name="Giovanna @ Selce" userId="0bb6bd91-951c-4222-9f5c-8a07ca492e6c" providerId="ADAL" clId="{462F70BC-14D4-4B18-B73C-3740BB4E0EE9}" dt="2022-06-20T16:19:09.321" v="1278" actId="26606"/>
          <ac:picMkLst>
            <pc:docMk/>
            <pc:sldMk cId="53380819" sldId="451"/>
            <ac:picMk id="2052" creationId="{B592BE14-0A78-4963-96AF-56BBB03334CB}"/>
          </ac:picMkLst>
        </pc:picChg>
        <pc:cxnChg chg="add">
          <ac:chgData name="Giovanna @ Selce" userId="0bb6bd91-951c-4222-9f5c-8a07ca492e6c" providerId="ADAL" clId="{462F70BC-14D4-4B18-B73C-3740BB4E0EE9}" dt="2022-06-20T16:19:09.321" v="1278" actId="26606"/>
          <ac:cxnSpMkLst>
            <pc:docMk/>
            <pc:sldMk cId="53380819" sldId="451"/>
            <ac:cxnSpMk id="2061" creationId="{C49DA8F6-BCC1-4447-B54C-57856834B94B}"/>
          </ac:cxnSpMkLst>
        </pc:cxnChg>
      </pc:sldChg>
      <pc:sldChg chg="addSp modSp mod setBg modNotesTx">
        <pc:chgData name="Giovanna @ Selce" userId="0bb6bd91-951c-4222-9f5c-8a07ca492e6c" providerId="ADAL" clId="{462F70BC-14D4-4B18-B73C-3740BB4E0EE9}" dt="2022-06-20T17:40:20.138" v="3308" actId="27636"/>
        <pc:sldMkLst>
          <pc:docMk/>
          <pc:sldMk cId="2682653083" sldId="452"/>
        </pc:sldMkLst>
        <pc:spChg chg="mod">
          <ac:chgData name="Giovanna @ Selce" userId="0bb6bd91-951c-4222-9f5c-8a07ca492e6c" providerId="ADAL" clId="{462F70BC-14D4-4B18-B73C-3740BB4E0EE9}" dt="2022-06-20T16:20:27.417" v="1293" actId="20577"/>
          <ac:spMkLst>
            <pc:docMk/>
            <pc:sldMk cId="2682653083" sldId="452"/>
            <ac:spMk id="2" creationId="{E75DD5CF-282B-400A-83BA-DAAFFC35E7E6}"/>
          </ac:spMkLst>
        </pc:spChg>
        <pc:spChg chg="mod">
          <ac:chgData name="Giovanna @ Selce" userId="0bb6bd91-951c-4222-9f5c-8a07ca492e6c" providerId="ADAL" clId="{462F70BC-14D4-4B18-B73C-3740BB4E0EE9}" dt="2022-06-20T17:40:20.138" v="3308" actId="27636"/>
          <ac:spMkLst>
            <pc:docMk/>
            <pc:sldMk cId="2682653083" sldId="452"/>
            <ac:spMk id="3" creationId="{4594E990-2539-402A-A5D3-98DAFAA7BEA5}"/>
          </ac:spMkLst>
        </pc:spChg>
        <pc:spChg chg="add">
          <ac:chgData name="Giovanna @ Selce" userId="0bb6bd91-951c-4222-9f5c-8a07ca492e6c" providerId="ADAL" clId="{462F70BC-14D4-4B18-B73C-3740BB4E0EE9}" dt="2022-06-20T16:19:53.806" v="1281" actId="26606"/>
          <ac:spMkLst>
            <pc:docMk/>
            <pc:sldMk cId="2682653083" sldId="452"/>
            <ac:spMk id="8" creationId="{85016AEC-0320-4ED0-8ECB-FE11DDDFE17A}"/>
          </ac:spMkLst>
        </pc:spChg>
        <pc:spChg chg="add">
          <ac:chgData name="Giovanna @ Selce" userId="0bb6bd91-951c-4222-9f5c-8a07ca492e6c" providerId="ADAL" clId="{462F70BC-14D4-4B18-B73C-3740BB4E0EE9}" dt="2022-06-20T16:19:53.806" v="1281" actId="26606"/>
          <ac:spMkLst>
            <pc:docMk/>
            <pc:sldMk cId="2682653083" sldId="452"/>
            <ac:spMk id="10" creationId="{D3CDB30C-1F82-41E6-A067-831D6E89184F}"/>
          </ac:spMkLst>
        </pc:spChg>
        <pc:spChg chg="add">
          <ac:chgData name="Giovanna @ Selce" userId="0bb6bd91-951c-4222-9f5c-8a07ca492e6c" providerId="ADAL" clId="{462F70BC-14D4-4B18-B73C-3740BB4E0EE9}" dt="2022-06-20T16:19:53.806" v="1281" actId="26606"/>
          <ac:spMkLst>
            <pc:docMk/>
            <pc:sldMk cId="2682653083" sldId="452"/>
            <ac:spMk id="12" creationId="{2DDA86DD-F997-4F66-A87C-5B58AB6D19EC}"/>
          </ac:spMkLst>
        </pc:spChg>
        <pc:spChg chg="add">
          <ac:chgData name="Giovanna @ Selce" userId="0bb6bd91-951c-4222-9f5c-8a07ca492e6c" providerId="ADAL" clId="{462F70BC-14D4-4B18-B73C-3740BB4E0EE9}" dt="2022-06-20T16:19:53.806" v="1281" actId="26606"/>
          <ac:spMkLst>
            <pc:docMk/>
            <pc:sldMk cId="2682653083" sldId="452"/>
            <ac:spMk id="14" creationId="{D241B827-437E-40A3-A732-669230D6A5BC}"/>
          </ac:spMkLst>
        </pc:spChg>
      </pc:sldChg>
      <pc:sldChg chg="addSp delSp modSp mod modNotesTx">
        <pc:chgData name="Giovanna @ Selce" userId="0bb6bd91-951c-4222-9f5c-8a07ca492e6c" providerId="ADAL" clId="{462F70BC-14D4-4B18-B73C-3740BB4E0EE9}" dt="2022-06-20T16:58:44.856" v="2803" actId="20577"/>
        <pc:sldMkLst>
          <pc:docMk/>
          <pc:sldMk cId="897008794" sldId="453"/>
        </pc:sldMkLst>
        <pc:spChg chg="mod">
          <ac:chgData name="Giovanna @ Selce" userId="0bb6bd91-951c-4222-9f5c-8a07ca492e6c" providerId="ADAL" clId="{462F70BC-14D4-4B18-B73C-3740BB4E0EE9}" dt="2022-06-20T16:25:08.169" v="1340" actId="26606"/>
          <ac:spMkLst>
            <pc:docMk/>
            <pc:sldMk cId="897008794" sldId="453"/>
            <ac:spMk id="2" creationId="{7C05FF38-437F-4E7F-B007-46D969D394C8}"/>
          </ac:spMkLst>
        </pc:spChg>
        <pc:spChg chg="mod ord">
          <ac:chgData name="Giovanna @ Selce" userId="0bb6bd91-951c-4222-9f5c-8a07ca492e6c" providerId="ADAL" clId="{462F70BC-14D4-4B18-B73C-3740BB4E0EE9}" dt="2022-06-20T16:58:44.856" v="2803" actId="20577"/>
          <ac:spMkLst>
            <pc:docMk/>
            <pc:sldMk cId="897008794" sldId="453"/>
            <ac:spMk id="3" creationId="{83FB3FCF-CF8B-4592-9A9A-A05563182661}"/>
          </ac:spMkLst>
        </pc:spChg>
        <pc:spChg chg="del">
          <ac:chgData name="Giovanna @ Selce" userId="0bb6bd91-951c-4222-9f5c-8a07ca492e6c" providerId="ADAL" clId="{462F70BC-14D4-4B18-B73C-3740BB4E0EE9}" dt="2022-06-20T16:21:53.375" v="1338" actId="26606"/>
          <ac:spMkLst>
            <pc:docMk/>
            <pc:sldMk cId="897008794" sldId="453"/>
            <ac:spMk id="26" creationId="{81AEB8A9-B768-4E30-BA55-D919E6687343}"/>
          </ac:spMkLst>
        </pc:spChg>
        <pc:spChg chg="add del">
          <ac:chgData name="Giovanna @ Selce" userId="0bb6bd91-951c-4222-9f5c-8a07ca492e6c" providerId="ADAL" clId="{462F70BC-14D4-4B18-B73C-3740BB4E0EE9}" dt="2022-06-20T16:25:08.171" v="1341" actId="26606"/>
          <ac:spMkLst>
            <pc:docMk/>
            <pc:sldMk cId="897008794" sldId="453"/>
            <ac:spMk id="31" creationId="{81AEB8A9-B768-4E30-BA55-D919E6687343}"/>
          </ac:spMkLst>
        </pc:spChg>
        <pc:spChg chg="add del">
          <ac:chgData name="Giovanna @ Selce" userId="0bb6bd91-951c-4222-9f5c-8a07ca492e6c" providerId="ADAL" clId="{462F70BC-14D4-4B18-B73C-3740BB4E0EE9}" dt="2022-06-20T16:25:08.169" v="1340" actId="26606"/>
          <ac:spMkLst>
            <pc:docMk/>
            <pc:sldMk cId="897008794" sldId="453"/>
            <ac:spMk id="36" creationId="{85016AEC-0320-4ED0-8ECB-FE11DDDFE17A}"/>
          </ac:spMkLst>
        </pc:spChg>
        <pc:spChg chg="add del">
          <ac:chgData name="Giovanna @ Selce" userId="0bb6bd91-951c-4222-9f5c-8a07ca492e6c" providerId="ADAL" clId="{462F70BC-14D4-4B18-B73C-3740BB4E0EE9}" dt="2022-06-20T16:25:08.169" v="1340" actId="26606"/>
          <ac:spMkLst>
            <pc:docMk/>
            <pc:sldMk cId="897008794" sldId="453"/>
            <ac:spMk id="38" creationId="{C70C3B59-DE2C-4611-8148-812575C5CA48}"/>
          </ac:spMkLst>
        </pc:spChg>
        <pc:spChg chg="add">
          <ac:chgData name="Giovanna @ Selce" userId="0bb6bd91-951c-4222-9f5c-8a07ca492e6c" providerId="ADAL" clId="{462F70BC-14D4-4B18-B73C-3740BB4E0EE9}" dt="2022-06-20T16:25:08.171" v="1341" actId="26606"/>
          <ac:spMkLst>
            <pc:docMk/>
            <pc:sldMk cId="897008794" sldId="453"/>
            <ac:spMk id="40" creationId="{81AEB8A9-B768-4E30-BA55-D919E6687343}"/>
          </ac:spMkLst>
        </pc:spChg>
        <pc:picChg chg="mod">
          <ac:chgData name="Giovanna @ Selce" userId="0bb6bd91-951c-4222-9f5c-8a07ca492e6c" providerId="ADAL" clId="{462F70BC-14D4-4B18-B73C-3740BB4E0EE9}" dt="2022-06-20T16:25:08.169" v="1340" actId="26606"/>
          <ac:picMkLst>
            <pc:docMk/>
            <pc:sldMk cId="897008794" sldId="453"/>
            <ac:picMk id="5" creationId="{F367403A-4EB8-402F-A9D8-F160439D83ED}"/>
          </ac:picMkLst>
        </pc:picChg>
      </pc:sldChg>
      <pc:sldChg chg="addSp modSp mod ord setBg modNotesTx">
        <pc:chgData name="Giovanna @ Selce" userId="0bb6bd91-951c-4222-9f5c-8a07ca492e6c" providerId="ADAL" clId="{462F70BC-14D4-4B18-B73C-3740BB4E0EE9}" dt="2022-06-20T17:40:30.599" v="3309" actId="20577"/>
        <pc:sldMkLst>
          <pc:docMk/>
          <pc:sldMk cId="2393924644" sldId="454"/>
        </pc:sldMkLst>
        <pc:spChg chg="mod">
          <ac:chgData name="Giovanna @ Selce" userId="0bb6bd91-951c-4222-9f5c-8a07ca492e6c" providerId="ADAL" clId="{462F70BC-14D4-4B18-B73C-3740BB4E0EE9}" dt="2022-06-20T16:29:15.925" v="1526" actId="26606"/>
          <ac:spMkLst>
            <pc:docMk/>
            <pc:sldMk cId="2393924644" sldId="454"/>
            <ac:spMk id="2" creationId="{E092DB97-24CB-4FD1-B88E-AA85E62D3166}"/>
          </ac:spMkLst>
        </pc:spChg>
        <pc:spChg chg="mod">
          <ac:chgData name="Giovanna @ Selce" userId="0bb6bd91-951c-4222-9f5c-8a07ca492e6c" providerId="ADAL" clId="{462F70BC-14D4-4B18-B73C-3740BB4E0EE9}" dt="2022-06-20T17:40:30.599" v="3309" actId="20577"/>
          <ac:spMkLst>
            <pc:docMk/>
            <pc:sldMk cId="2393924644" sldId="454"/>
            <ac:spMk id="3" creationId="{81D3A3C2-D763-4A1B-BE05-D3C927D0AC26}"/>
          </ac:spMkLst>
        </pc:spChg>
        <pc:spChg chg="add">
          <ac:chgData name="Giovanna @ Selce" userId="0bb6bd91-951c-4222-9f5c-8a07ca492e6c" providerId="ADAL" clId="{462F70BC-14D4-4B18-B73C-3740BB4E0EE9}" dt="2022-06-20T16:29:15.925" v="1526" actId="26606"/>
          <ac:spMkLst>
            <pc:docMk/>
            <pc:sldMk cId="2393924644" sldId="454"/>
            <ac:spMk id="10" creationId="{81AEB8A9-B768-4E30-BA55-D919E6687343}"/>
          </ac:spMkLst>
        </pc:spChg>
        <pc:picChg chg="add">
          <ac:chgData name="Giovanna @ Selce" userId="0bb6bd91-951c-4222-9f5c-8a07ca492e6c" providerId="ADAL" clId="{462F70BC-14D4-4B18-B73C-3740BB4E0EE9}" dt="2022-06-20T16:29:15.925" v="1526" actId="26606"/>
          <ac:picMkLst>
            <pc:docMk/>
            <pc:sldMk cId="2393924644" sldId="454"/>
            <ac:picMk id="7" creationId="{BF11C69E-C5AF-0A93-711F-524220FB971E}"/>
          </ac:picMkLst>
        </pc:picChg>
      </pc:sldChg>
      <pc:sldChg chg="addSp delSp modSp mod ord modNotesTx">
        <pc:chgData name="Giovanna @ Selce" userId="0bb6bd91-951c-4222-9f5c-8a07ca492e6c" providerId="ADAL" clId="{462F70BC-14D4-4B18-B73C-3740BB4E0EE9}" dt="2022-06-20T17:47:07.548" v="3322" actId="26606"/>
        <pc:sldMkLst>
          <pc:docMk/>
          <pc:sldMk cId="1533073689" sldId="455"/>
        </pc:sldMkLst>
        <pc:spChg chg="mod">
          <ac:chgData name="Giovanna @ Selce" userId="0bb6bd91-951c-4222-9f5c-8a07ca492e6c" providerId="ADAL" clId="{462F70BC-14D4-4B18-B73C-3740BB4E0EE9}" dt="2022-06-20T17:47:07.548" v="3322" actId="26606"/>
          <ac:spMkLst>
            <pc:docMk/>
            <pc:sldMk cId="1533073689" sldId="455"/>
            <ac:spMk id="2" creationId="{357A15E1-4674-4256-89FE-17752D7397EA}"/>
          </ac:spMkLst>
        </pc:spChg>
        <pc:spChg chg="mod ord">
          <ac:chgData name="Giovanna @ Selce" userId="0bb6bd91-951c-4222-9f5c-8a07ca492e6c" providerId="ADAL" clId="{462F70BC-14D4-4B18-B73C-3740BB4E0EE9}" dt="2022-06-20T17:47:07.548" v="3322" actId="26606"/>
          <ac:spMkLst>
            <pc:docMk/>
            <pc:sldMk cId="1533073689" sldId="455"/>
            <ac:spMk id="3" creationId="{E1975FB8-E03C-434F-90BE-B1B7F1B387AE}"/>
          </ac:spMkLst>
        </pc:spChg>
        <pc:spChg chg="add del">
          <ac:chgData name="Giovanna @ Selce" userId="0bb6bd91-951c-4222-9f5c-8a07ca492e6c" providerId="ADAL" clId="{462F70BC-14D4-4B18-B73C-3740BB4E0EE9}" dt="2022-06-20T17:34:57.570" v="3244" actId="26606"/>
          <ac:spMkLst>
            <pc:docMk/>
            <pc:sldMk cId="1533073689" sldId="455"/>
            <ac:spMk id="20" creationId="{75C56826-D4E5-42ED-8529-079651CB3005}"/>
          </ac:spMkLst>
        </pc:spChg>
        <pc:spChg chg="add del">
          <ac:chgData name="Giovanna @ Selce" userId="0bb6bd91-951c-4222-9f5c-8a07ca492e6c" providerId="ADAL" clId="{462F70BC-14D4-4B18-B73C-3740BB4E0EE9}" dt="2022-06-20T17:34:57.570" v="3244" actId="26606"/>
          <ac:spMkLst>
            <pc:docMk/>
            <pc:sldMk cId="1533073689" sldId="455"/>
            <ac:spMk id="21" creationId="{8F7AFB9A-7364-478C-B48B-8523CDD9AE8D}"/>
          </ac:spMkLst>
        </pc:spChg>
        <pc:spChg chg="add del">
          <ac:chgData name="Giovanna @ Selce" userId="0bb6bd91-951c-4222-9f5c-8a07ca492e6c" providerId="ADAL" clId="{462F70BC-14D4-4B18-B73C-3740BB4E0EE9}" dt="2022-06-20T17:34:57.570" v="3244" actId="26606"/>
          <ac:spMkLst>
            <pc:docMk/>
            <pc:sldMk cId="1533073689" sldId="455"/>
            <ac:spMk id="22" creationId="{82095FCE-EF05-4443-B97A-85DEE3A5CA17}"/>
          </ac:spMkLst>
        </pc:spChg>
        <pc:spChg chg="add del">
          <ac:chgData name="Giovanna @ Selce" userId="0bb6bd91-951c-4222-9f5c-8a07ca492e6c" providerId="ADAL" clId="{462F70BC-14D4-4B18-B73C-3740BB4E0EE9}" dt="2022-06-20T17:34:57.570" v="3244" actId="26606"/>
          <ac:spMkLst>
            <pc:docMk/>
            <pc:sldMk cId="1533073689" sldId="455"/>
            <ac:spMk id="23" creationId="{36678033-86B6-40E6-BE90-78D8ED4E3A31}"/>
          </ac:spMkLst>
        </pc:spChg>
        <pc:spChg chg="add del">
          <ac:chgData name="Giovanna @ Selce" userId="0bb6bd91-951c-4222-9f5c-8a07ca492e6c" providerId="ADAL" clId="{462F70BC-14D4-4B18-B73C-3740BB4E0EE9}" dt="2022-06-20T17:34:57.570" v="3244" actId="26606"/>
          <ac:spMkLst>
            <pc:docMk/>
            <pc:sldMk cId="1533073689" sldId="455"/>
            <ac:spMk id="24" creationId="{D2542E1A-076E-4A34-BB67-2BF961754E0C}"/>
          </ac:spMkLst>
        </pc:spChg>
        <pc:spChg chg="add del">
          <ac:chgData name="Giovanna @ Selce" userId="0bb6bd91-951c-4222-9f5c-8a07ca492e6c" providerId="ADAL" clId="{462F70BC-14D4-4B18-B73C-3740BB4E0EE9}" dt="2022-06-20T17:34:57.565" v="3243" actId="26606"/>
          <ac:spMkLst>
            <pc:docMk/>
            <pc:sldMk cId="1533073689" sldId="455"/>
            <ac:spMk id="29" creationId="{22587ECF-85E9-4393-9D87-8EB6F3F6C208}"/>
          </ac:spMkLst>
        </pc:spChg>
        <pc:spChg chg="add del">
          <ac:chgData name="Giovanna @ Selce" userId="0bb6bd91-951c-4222-9f5c-8a07ca492e6c" providerId="ADAL" clId="{462F70BC-14D4-4B18-B73C-3740BB4E0EE9}" dt="2022-06-20T17:37:03.213" v="3253" actId="26606"/>
          <ac:spMkLst>
            <pc:docMk/>
            <pc:sldMk cId="1533073689" sldId="455"/>
            <ac:spMk id="31" creationId="{9427AF5F-9A0E-42B7-A252-FD64C9885F9C}"/>
          </ac:spMkLst>
        </pc:spChg>
        <pc:spChg chg="add del">
          <ac:chgData name="Giovanna @ Selce" userId="0bb6bd91-951c-4222-9f5c-8a07ca492e6c" providerId="ADAL" clId="{462F70BC-14D4-4B18-B73C-3740BB4E0EE9}" dt="2022-06-20T17:46:56.187" v="3321" actId="26606"/>
          <ac:spMkLst>
            <pc:docMk/>
            <pc:sldMk cId="1533073689" sldId="455"/>
            <ac:spMk id="36" creationId="{9427AF5F-9A0E-42B7-A252-FD64C9885F9C}"/>
          </ac:spMkLst>
        </pc:spChg>
        <pc:spChg chg="add del">
          <ac:chgData name="Giovanna @ Selce" userId="0bb6bd91-951c-4222-9f5c-8a07ca492e6c" providerId="ADAL" clId="{462F70BC-14D4-4B18-B73C-3740BB4E0EE9}" dt="2022-06-20T17:46:55.003" v="3318" actId="26606"/>
          <ac:spMkLst>
            <pc:docMk/>
            <pc:sldMk cId="1533073689" sldId="455"/>
            <ac:spMk id="41" creationId="{CEF6118E-44FB-4509-B4D9-129052E4C6EE}"/>
          </ac:spMkLst>
        </pc:spChg>
        <pc:spChg chg="add del">
          <ac:chgData name="Giovanna @ Selce" userId="0bb6bd91-951c-4222-9f5c-8a07ca492e6c" providerId="ADAL" clId="{462F70BC-14D4-4B18-B73C-3740BB4E0EE9}" dt="2022-06-20T17:46:56.185" v="3320" actId="26606"/>
          <ac:spMkLst>
            <pc:docMk/>
            <pc:sldMk cId="1533073689" sldId="455"/>
            <ac:spMk id="46" creationId="{2B566528-1B12-4246-9431-5C2D7D081168}"/>
          </ac:spMkLst>
        </pc:spChg>
        <pc:spChg chg="add del">
          <ac:chgData name="Giovanna @ Selce" userId="0bb6bd91-951c-4222-9f5c-8a07ca492e6c" providerId="ADAL" clId="{462F70BC-14D4-4B18-B73C-3740BB4E0EE9}" dt="2022-06-20T17:47:07.548" v="3322" actId="26606"/>
          <ac:spMkLst>
            <pc:docMk/>
            <pc:sldMk cId="1533073689" sldId="455"/>
            <ac:spMk id="51" creationId="{D8C7B66D-8C78-480F-A98B-3F195E65A5D7}"/>
          </ac:spMkLst>
        </pc:spChg>
        <pc:spChg chg="add">
          <ac:chgData name="Giovanna @ Selce" userId="0bb6bd91-951c-4222-9f5c-8a07ca492e6c" providerId="ADAL" clId="{462F70BC-14D4-4B18-B73C-3740BB4E0EE9}" dt="2022-06-20T17:47:07.548" v="3322" actId="26606"/>
          <ac:spMkLst>
            <pc:docMk/>
            <pc:sldMk cId="1533073689" sldId="455"/>
            <ac:spMk id="56" creationId="{84DF55BE-B4AB-4BA1-BDE1-E9F7FB3F110A}"/>
          </ac:spMkLst>
        </pc:spChg>
        <pc:grpChg chg="add del">
          <ac:chgData name="Giovanna @ Selce" userId="0bb6bd91-951c-4222-9f5c-8a07ca492e6c" providerId="ADAL" clId="{462F70BC-14D4-4B18-B73C-3740BB4E0EE9}" dt="2022-06-20T17:46:56.185" v="3320" actId="26606"/>
          <ac:grpSpMkLst>
            <pc:docMk/>
            <pc:sldMk cId="1533073689" sldId="455"/>
            <ac:grpSpMk id="43" creationId="{5995D10D-E9C9-47DB-AE7E-801FEF38F5C9}"/>
          </ac:grpSpMkLst>
        </pc:grpChg>
        <pc:grpChg chg="add del">
          <ac:chgData name="Giovanna @ Selce" userId="0bb6bd91-951c-4222-9f5c-8a07ca492e6c" providerId="ADAL" clId="{462F70BC-14D4-4B18-B73C-3740BB4E0EE9}" dt="2022-06-20T17:46:56.185" v="3320" actId="26606"/>
          <ac:grpSpMkLst>
            <pc:docMk/>
            <pc:sldMk cId="1533073689" sldId="455"/>
            <ac:grpSpMk id="47" creationId="{828A5161-06F1-46CF-8AD7-844680A59E13}"/>
          </ac:grpSpMkLst>
        </pc:grpChg>
        <pc:picChg chg="add mod">
          <ac:chgData name="Giovanna @ Selce" userId="0bb6bd91-951c-4222-9f5c-8a07ca492e6c" providerId="ADAL" clId="{462F70BC-14D4-4B18-B73C-3740BB4E0EE9}" dt="2022-06-20T17:47:07.548" v="3322" actId="26606"/>
          <ac:picMkLst>
            <pc:docMk/>
            <pc:sldMk cId="1533073689" sldId="455"/>
            <ac:picMk id="5" creationId="{7759DA38-1B26-2167-9C8A-C9D933FFCE6C}"/>
          </ac:picMkLst>
        </pc:picChg>
        <pc:picChg chg="del">
          <ac:chgData name="Giovanna @ Selce" userId="0bb6bd91-951c-4222-9f5c-8a07ca492e6c" providerId="ADAL" clId="{462F70BC-14D4-4B18-B73C-3740BB4E0EE9}" dt="2022-06-20T16:34:24.521" v="1633" actId="478"/>
          <ac:picMkLst>
            <pc:docMk/>
            <pc:sldMk cId="1533073689" sldId="455"/>
            <ac:picMk id="8" creationId="{6507F5A8-D20A-4851-B944-F4770A49AA82}"/>
          </ac:picMkLst>
        </pc:picChg>
        <pc:picChg chg="add del mod ord">
          <ac:chgData name="Giovanna @ Selce" userId="0bb6bd91-951c-4222-9f5c-8a07ca492e6c" providerId="ADAL" clId="{462F70BC-14D4-4B18-B73C-3740BB4E0EE9}" dt="2022-06-20T17:47:07.548" v="3322" actId="26606"/>
          <ac:picMkLst>
            <pc:docMk/>
            <pc:sldMk cId="1533073689" sldId="455"/>
            <ac:picMk id="9" creationId="{0FB02499-893F-4294-88BF-F57F8DEA4FDF}"/>
          </ac:picMkLst>
        </pc:picChg>
      </pc:sldChg>
      <pc:sldChg chg="addSp delSp modSp mod setClrOvrMap modNotesTx">
        <pc:chgData name="Giovanna @ Selce" userId="0bb6bd91-951c-4222-9f5c-8a07ca492e6c" providerId="ADAL" clId="{462F70BC-14D4-4B18-B73C-3740BB4E0EE9}" dt="2022-06-20T17:01:36.688" v="2851" actId="20577"/>
        <pc:sldMkLst>
          <pc:docMk/>
          <pc:sldMk cId="4208864396" sldId="456"/>
        </pc:sldMkLst>
        <pc:spChg chg="mod">
          <ac:chgData name="Giovanna @ Selce" userId="0bb6bd91-951c-4222-9f5c-8a07ca492e6c" providerId="ADAL" clId="{462F70BC-14D4-4B18-B73C-3740BB4E0EE9}" dt="2022-06-20T16:48:28.804" v="2533" actId="26606"/>
          <ac:spMkLst>
            <pc:docMk/>
            <pc:sldMk cId="4208864396" sldId="456"/>
            <ac:spMk id="2" creationId="{A30522FF-2726-4BFB-B21C-5DB5D523DFE0}"/>
          </ac:spMkLst>
        </pc:spChg>
        <pc:spChg chg="del">
          <ac:chgData name="Giovanna @ Selce" userId="0bb6bd91-951c-4222-9f5c-8a07ca492e6c" providerId="ADAL" clId="{462F70BC-14D4-4B18-B73C-3740BB4E0EE9}" dt="2022-06-20T16:45:07.991" v="2374" actId="26606"/>
          <ac:spMkLst>
            <pc:docMk/>
            <pc:sldMk cId="4208864396" sldId="456"/>
            <ac:spMk id="10" creationId="{955A2079-FA98-4876-80F0-72364A7D2EA4}"/>
          </ac:spMkLst>
        </pc:spChg>
        <pc:spChg chg="add del">
          <ac:chgData name="Giovanna @ Selce" userId="0bb6bd91-951c-4222-9f5c-8a07ca492e6c" providerId="ADAL" clId="{462F70BC-14D4-4B18-B73C-3740BB4E0EE9}" dt="2022-06-20T16:45:59.446" v="2382" actId="26606"/>
          <ac:spMkLst>
            <pc:docMk/>
            <pc:sldMk cId="4208864396" sldId="456"/>
            <ac:spMk id="16" creationId="{C5E6CFF1-2F42-4E10-9A97-F116F46F53FE}"/>
          </ac:spMkLst>
        </pc:spChg>
        <pc:spChg chg="add del">
          <ac:chgData name="Giovanna @ Selce" userId="0bb6bd91-951c-4222-9f5c-8a07ca492e6c" providerId="ADAL" clId="{462F70BC-14D4-4B18-B73C-3740BB4E0EE9}" dt="2022-06-20T16:45:40.062" v="2377" actId="26606"/>
          <ac:spMkLst>
            <pc:docMk/>
            <pc:sldMk cId="4208864396" sldId="456"/>
            <ac:spMk id="23" creationId="{B4147794-66B7-4CDE-BC75-BBDC48B2FCEB}"/>
          </ac:spMkLst>
        </pc:spChg>
        <pc:spChg chg="add del">
          <ac:chgData name="Giovanna @ Selce" userId="0bb6bd91-951c-4222-9f5c-8a07ca492e6c" providerId="ADAL" clId="{462F70BC-14D4-4B18-B73C-3740BB4E0EE9}" dt="2022-06-20T16:45:40.062" v="2377" actId="26606"/>
          <ac:spMkLst>
            <pc:docMk/>
            <pc:sldMk cId="4208864396" sldId="456"/>
            <ac:spMk id="25" creationId="{41202E79-1236-4DF8-9921-F47A0B079C13}"/>
          </ac:spMkLst>
        </pc:spChg>
        <pc:spChg chg="add del">
          <ac:chgData name="Giovanna @ Selce" userId="0bb6bd91-951c-4222-9f5c-8a07ca492e6c" providerId="ADAL" clId="{462F70BC-14D4-4B18-B73C-3740BB4E0EE9}" dt="2022-06-20T16:45:49.243" v="2379" actId="26606"/>
          <ac:spMkLst>
            <pc:docMk/>
            <pc:sldMk cId="4208864396" sldId="456"/>
            <ac:spMk id="27" creationId="{C5E6CFF1-2F42-4E10-9A97-F116F46F53FE}"/>
          </ac:spMkLst>
        </pc:spChg>
        <pc:spChg chg="add del">
          <ac:chgData name="Giovanna @ Selce" userId="0bb6bd91-951c-4222-9f5c-8a07ca492e6c" providerId="ADAL" clId="{462F70BC-14D4-4B18-B73C-3740BB4E0EE9}" dt="2022-06-20T16:45:59.393" v="2381" actId="26606"/>
          <ac:spMkLst>
            <pc:docMk/>
            <pc:sldMk cId="4208864396" sldId="456"/>
            <ac:spMk id="30" creationId="{C5E6CFF1-2F42-4E10-9A97-F116F46F53FE}"/>
          </ac:spMkLst>
        </pc:spChg>
        <pc:spChg chg="add del">
          <ac:chgData name="Giovanna @ Selce" userId="0bb6bd91-951c-4222-9f5c-8a07ca492e6c" providerId="ADAL" clId="{462F70BC-14D4-4B18-B73C-3740BB4E0EE9}" dt="2022-06-20T16:48:28.804" v="2533" actId="26606"/>
          <ac:spMkLst>
            <pc:docMk/>
            <pc:sldMk cId="4208864396" sldId="456"/>
            <ac:spMk id="33" creationId="{B4147794-66B7-4CDE-BC75-BBDC48B2FCEB}"/>
          </ac:spMkLst>
        </pc:spChg>
        <pc:spChg chg="add del">
          <ac:chgData name="Giovanna @ Selce" userId="0bb6bd91-951c-4222-9f5c-8a07ca492e6c" providerId="ADAL" clId="{462F70BC-14D4-4B18-B73C-3740BB4E0EE9}" dt="2022-06-20T16:48:28.804" v="2533" actId="26606"/>
          <ac:spMkLst>
            <pc:docMk/>
            <pc:sldMk cId="4208864396" sldId="456"/>
            <ac:spMk id="34" creationId="{41202E79-1236-4DF8-9921-F47A0B079C13}"/>
          </ac:spMkLst>
        </pc:spChg>
        <pc:spChg chg="add">
          <ac:chgData name="Giovanna @ Selce" userId="0bb6bd91-951c-4222-9f5c-8a07ca492e6c" providerId="ADAL" clId="{462F70BC-14D4-4B18-B73C-3740BB4E0EE9}" dt="2022-06-20T16:48:28.804" v="2533" actId="26606"/>
          <ac:spMkLst>
            <pc:docMk/>
            <pc:sldMk cId="4208864396" sldId="456"/>
            <ac:spMk id="39" creationId="{FCEC2294-5A7B-45E5-9251-C1AA89F4ADCF}"/>
          </ac:spMkLst>
        </pc:spChg>
        <pc:graphicFrameChg chg="mod modGraphic">
          <ac:chgData name="Giovanna @ Selce" userId="0bb6bd91-951c-4222-9f5c-8a07ca492e6c" providerId="ADAL" clId="{462F70BC-14D4-4B18-B73C-3740BB4E0EE9}" dt="2022-06-20T16:48:28.804" v="2533" actId="26606"/>
          <ac:graphicFrameMkLst>
            <pc:docMk/>
            <pc:sldMk cId="4208864396" sldId="456"/>
            <ac:graphicFrameMk id="5" creationId="{63771465-1029-4D8D-807B-A50B2D7A347E}"/>
          </ac:graphicFrameMkLst>
        </pc:graphicFrameChg>
        <pc:picChg chg="add mod">
          <ac:chgData name="Giovanna @ Selce" userId="0bb6bd91-951c-4222-9f5c-8a07ca492e6c" providerId="ADAL" clId="{462F70BC-14D4-4B18-B73C-3740BB4E0EE9}" dt="2022-06-20T16:48:28.804" v="2533" actId="26606"/>
          <ac:picMkLst>
            <pc:docMk/>
            <pc:sldMk cId="4208864396" sldId="456"/>
            <ac:picMk id="12" creationId="{D10212F7-26C7-BCF0-FD6B-FF183E644144}"/>
          </ac:picMkLst>
        </pc:picChg>
        <pc:cxnChg chg="add del">
          <ac:chgData name="Giovanna @ Selce" userId="0bb6bd91-951c-4222-9f5c-8a07ca492e6c" providerId="ADAL" clId="{462F70BC-14D4-4B18-B73C-3740BB4E0EE9}" dt="2022-06-20T16:45:59.446" v="2382" actId="26606"/>
          <ac:cxnSpMkLst>
            <pc:docMk/>
            <pc:sldMk cId="4208864396" sldId="456"/>
            <ac:cxnSpMk id="18" creationId="{67182200-4859-4C8D-BCBB-55B245C28BA3}"/>
          </ac:cxnSpMkLst>
        </pc:cxnChg>
        <pc:cxnChg chg="add del">
          <ac:chgData name="Giovanna @ Selce" userId="0bb6bd91-951c-4222-9f5c-8a07ca492e6c" providerId="ADAL" clId="{462F70BC-14D4-4B18-B73C-3740BB4E0EE9}" dt="2022-06-20T16:45:49.243" v="2379" actId="26606"/>
          <ac:cxnSpMkLst>
            <pc:docMk/>
            <pc:sldMk cId="4208864396" sldId="456"/>
            <ac:cxnSpMk id="28" creationId="{67182200-4859-4C8D-BCBB-55B245C28BA3}"/>
          </ac:cxnSpMkLst>
        </pc:cxnChg>
        <pc:cxnChg chg="add del">
          <ac:chgData name="Giovanna @ Selce" userId="0bb6bd91-951c-4222-9f5c-8a07ca492e6c" providerId="ADAL" clId="{462F70BC-14D4-4B18-B73C-3740BB4E0EE9}" dt="2022-06-20T16:45:59.393" v="2381" actId="26606"/>
          <ac:cxnSpMkLst>
            <pc:docMk/>
            <pc:sldMk cId="4208864396" sldId="456"/>
            <ac:cxnSpMk id="31" creationId="{67182200-4859-4C8D-BCBB-55B245C28BA3}"/>
          </ac:cxnSpMkLst>
        </pc:cxnChg>
        <pc:cxnChg chg="add">
          <ac:chgData name="Giovanna @ Selce" userId="0bb6bd91-951c-4222-9f5c-8a07ca492e6c" providerId="ADAL" clId="{462F70BC-14D4-4B18-B73C-3740BB4E0EE9}" dt="2022-06-20T16:48:28.804" v="2533" actId="26606"/>
          <ac:cxnSpMkLst>
            <pc:docMk/>
            <pc:sldMk cId="4208864396" sldId="456"/>
            <ac:cxnSpMk id="41" creationId="{67182200-4859-4C8D-BCBB-55B245C28BA3}"/>
          </ac:cxnSpMkLst>
        </pc:cxnChg>
      </pc:sldChg>
      <pc:sldChg chg="addSp modSp new mod setBg modClrScheme chgLayout modNotesTx">
        <pc:chgData name="Giovanna @ Selce" userId="0bb6bd91-951c-4222-9f5c-8a07ca492e6c" providerId="ADAL" clId="{462F70BC-14D4-4B18-B73C-3740BB4E0EE9}" dt="2022-06-20T16:52:43.144" v="2726" actId="20577"/>
        <pc:sldMkLst>
          <pc:docMk/>
          <pc:sldMk cId="975470309" sldId="457"/>
        </pc:sldMkLst>
        <pc:spChg chg="mod ord">
          <ac:chgData name="Giovanna @ Selce" userId="0bb6bd91-951c-4222-9f5c-8a07ca492e6c" providerId="ADAL" clId="{462F70BC-14D4-4B18-B73C-3740BB4E0EE9}" dt="2022-06-20T16:52:33.251" v="2724" actId="26606"/>
          <ac:spMkLst>
            <pc:docMk/>
            <pc:sldMk cId="975470309" sldId="457"/>
            <ac:spMk id="2" creationId="{934F78FC-E695-181E-8A45-6022218ADCC4}"/>
          </ac:spMkLst>
        </pc:spChg>
        <pc:spChg chg="add mod ord">
          <ac:chgData name="Giovanna @ Selce" userId="0bb6bd91-951c-4222-9f5c-8a07ca492e6c" providerId="ADAL" clId="{462F70BC-14D4-4B18-B73C-3740BB4E0EE9}" dt="2022-06-20T16:52:33.251" v="2724" actId="26606"/>
          <ac:spMkLst>
            <pc:docMk/>
            <pc:sldMk cId="975470309" sldId="457"/>
            <ac:spMk id="3" creationId="{0D6437C5-F2B3-5D47-04C4-5A53C050E873}"/>
          </ac:spMkLst>
        </pc:spChg>
        <pc:spChg chg="add">
          <ac:chgData name="Giovanna @ Selce" userId="0bb6bd91-951c-4222-9f5c-8a07ca492e6c" providerId="ADAL" clId="{462F70BC-14D4-4B18-B73C-3740BB4E0EE9}" dt="2022-06-20T16:52:33.251" v="2724" actId="26606"/>
          <ac:spMkLst>
            <pc:docMk/>
            <pc:sldMk cId="975470309" sldId="457"/>
            <ac:spMk id="8" creationId="{8D70B121-56F4-4848-B38B-182089D909FA}"/>
          </ac:spMkLst>
        </pc:spChg>
        <pc:cxnChg chg="add">
          <ac:chgData name="Giovanna @ Selce" userId="0bb6bd91-951c-4222-9f5c-8a07ca492e6c" providerId="ADAL" clId="{462F70BC-14D4-4B18-B73C-3740BB4E0EE9}" dt="2022-06-20T16:52:33.251" v="2724" actId="26606"/>
          <ac:cxnSpMkLst>
            <pc:docMk/>
            <pc:sldMk cId="975470309" sldId="457"/>
            <ac:cxnSpMk id="10" creationId="{2D72A2C9-F3CA-4216-8BAD-FA4C970C3C4E}"/>
          </ac:cxnSpMkLst>
        </pc:cxnChg>
      </pc:sldChg>
      <pc:sldChg chg="modSp new del mod">
        <pc:chgData name="Giovanna @ Selce" userId="0bb6bd91-951c-4222-9f5c-8a07ca492e6c" providerId="ADAL" clId="{462F70BC-14D4-4B18-B73C-3740BB4E0EE9}" dt="2022-06-20T16:00:59.323" v="479" actId="2696"/>
        <pc:sldMkLst>
          <pc:docMk/>
          <pc:sldMk cId="531770648" sldId="458"/>
        </pc:sldMkLst>
        <pc:spChg chg="mod">
          <ac:chgData name="Giovanna @ Selce" userId="0bb6bd91-951c-4222-9f5c-8a07ca492e6c" providerId="ADAL" clId="{462F70BC-14D4-4B18-B73C-3740BB4E0EE9}" dt="2022-06-20T15:57:03.708" v="334" actId="20577"/>
          <ac:spMkLst>
            <pc:docMk/>
            <pc:sldMk cId="531770648" sldId="458"/>
            <ac:spMk id="2" creationId="{624D7C4D-7220-40E8-CFA3-50A43A0BB156}"/>
          </ac:spMkLst>
        </pc:spChg>
        <pc:spChg chg="mod">
          <ac:chgData name="Giovanna @ Selce" userId="0bb6bd91-951c-4222-9f5c-8a07ca492e6c" providerId="ADAL" clId="{462F70BC-14D4-4B18-B73C-3740BB4E0EE9}" dt="2022-06-20T15:57:59.347" v="420" actId="20577"/>
          <ac:spMkLst>
            <pc:docMk/>
            <pc:sldMk cId="531770648" sldId="458"/>
            <ac:spMk id="3" creationId="{CDA9CC2B-D754-5797-39F6-623009836813}"/>
          </ac:spMkLst>
        </pc:spChg>
      </pc:sldChg>
      <pc:sldChg chg="addSp delSp modSp new mod setBg modNotesTx">
        <pc:chgData name="Giovanna @ Selce" userId="0bb6bd91-951c-4222-9f5c-8a07ca492e6c" providerId="ADAL" clId="{462F70BC-14D4-4B18-B73C-3740BB4E0EE9}" dt="2022-06-20T16:54:47.312" v="2733" actId="20577"/>
        <pc:sldMkLst>
          <pc:docMk/>
          <pc:sldMk cId="4111939288" sldId="459"/>
        </pc:sldMkLst>
        <pc:spChg chg="del mod">
          <ac:chgData name="Giovanna @ Selce" userId="0bb6bd91-951c-4222-9f5c-8a07ca492e6c" providerId="ADAL" clId="{462F70BC-14D4-4B18-B73C-3740BB4E0EE9}" dt="2022-06-20T16:04:07.836" v="493" actId="478"/>
          <ac:spMkLst>
            <pc:docMk/>
            <pc:sldMk cId="4111939288" sldId="459"/>
            <ac:spMk id="2" creationId="{F13D4316-7F5D-D426-F376-820575562413}"/>
          </ac:spMkLst>
        </pc:spChg>
        <pc:spChg chg="del">
          <ac:chgData name="Giovanna @ Selce" userId="0bb6bd91-951c-4222-9f5c-8a07ca492e6c" providerId="ADAL" clId="{462F70BC-14D4-4B18-B73C-3740BB4E0EE9}" dt="2022-06-20T15:59:32.974" v="422"/>
          <ac:spMkLst>
            <pc:docMk/>
            <pc:sldMk cId="4111939288" sldId="459"/>
            <ac:spMk id="3" creationId="{27A678BF-DED3-FBC7-5752-08EF825BFC8B}"/>
          </ac:spMkLst>
        </pc:spChg>
        <pc:spChg chg="add del mod">
          <ac:chgData name="Giovanna @ Selce" userId="0bb6bd91-951c-4222-9f5c-8a07ca492e6c" providerId="ADAL" clId="{462F70BC-14D4-4B18-B73C-3740BB4E0EE9}" dt="2022-06-20T16:03:17.018" v="488" actId="478"/>
          <ac:spMkLst>
            <pc:docMk/>
            <pc:sldMk cId="4111939288" sldId="459"/>
            <ac:spMk id="5" creationId="{9CDD9FFD-691B-E303-44D7-0EE613D28FEA}"/>
          </ac:spMkLst>
        </pc:spChg>
        <pc:spChg chg="add">
          <ac:chgData name="Giovanna @ Selce" userId="0bb6bd91-951c-4222-9f5c-8a07ca492e6c" providerId="ADAL" clId="{462F70BC-14D4-4B18-B73C-3740BB4E0EE9}" dt="2022-06-20T15:59:36.863" v="423" actId="26606"/>
          <ac:spMkLst>
            <pc:docMk/>
            <pc:sldMk cId="4111939288" sldId="459"/>
            <ac:spMk id="10" creationId="{1A95671B-3CC6-4792-9114-B74FAEA224E6}"/>
          </ac:spMkLst>
        </pc:spChg>
        <pc:graphicFrameChg chg="add mod ord modGraphic">
          <ac:chgData name="Giovanna @ Selce" userId="0bb6bd91-951c-4222-9f5c-8a07ca492e6c" providerId="ADAL" clId="{462F70BC-14D4-4B18-B73C-3740BB4E0EE9}" dt="2022-06-20T16:04:13.098" v="494" actId="1076"/>
          <ac:graphicFrameMkLst>
            <pc:docMk/>
            <pc:sldMk cId="4111939288" sldId="459"/>
            <ac:graphicFrameMk id="4" creationId="{5CC26DBB-ADBB-0CA1-B40B-E7563D7162D0}"/>
          </ac:graphicFrameMkLst>
        </pc:graphicFrameChg>
      </pc:sldChg>
      <pc:sldChg chg="addSp delSp modSp new mod setBg modNotesTx">
        <pc:chgData name="Giovanna @ Selce" userId="0bb6bd91-951c-4222-9f5c-8a07ca492e6c" providerId="ADAL" clId="{462F70BC-14D4-4B18-B73C-3740BB4E0EE9}" dt="2022-06-20T16:54:50.599" v="2736" actId="20577"/>
        <pc:sldMkLst>
          <pc:docMk/>
          <pc:sldMk cId="3614906267" sldId="460"/>
        </pc:sldMkLst>
        <pc:spChg chg="del mod">
          <ac:chgData name="Giovanna @ Selce" userId="0bb6bd91-951c-4222-9f5c-8a07ca492e6c" providerId="ADAL" clId="{462F70BC-14D4-4B18-B73C-3740BB4E0EE9}" dt="2022-06-20T16:03:50.178" v="492" actId="478"/>
          <ac:spMkLst>
            <pc:docMk/>
            <pc:sldMk cId="3614906267" sldId="460"/>
            <ac:spMk id="2" creationId="{8E024B44-29DB-C22F-44CB-73BF23E67829}"/>
          </ac:spMkLst>
        </pc:spChg>
        <pc:spChg chg="del">
          <ac:chgData name="Giovanna @ Selce" userId="0bb6bd91-951c-4222-9f5c-8a07ca492e6c" providerId="ADAL" clId="{462F70BC-14D4-4B18-B73C-3740BB4E0EE9}" dt="2022-06-20T15:59:59.474" v="425"/>
          <ac:spMkLst>
            <pc:docMk/>
            <pc:sldMk cId="3614906267" sldId="460"/>
            <ac:spMk id="3" creationId="{AF9AD6BC-4257-8FEE-315E-C1CF5779C024}"/>
          </ac:spMkLst>
        </pc:spChg>
        <pc:spChg chg="add del">
          <ac:chgData name="Giovanna @ Selce" userId="0bb6bd91-951c-4222-9f5c-8a07ca492e6c" providerId="ADAL" clId="{462F70BC-14D4-4B18-B73C-3740BB4E0EE9}" dt="2022-06-20T16:03:31.850" v="490" actId="478"/>
          <ac:spMkLst>
            <pc:docMk/>
            <pc:sldMk cId="3614906267" sldId="460"/>
            <ac:spMk id="9" creationId="{AE49DDEB-E675-88C1-42D4-46D650405A78}"/>
          </ac:spMkLst>
        </pc:spChg>
        <pc:spChg chg="add">
          <ac:chgData name="Giovanna @ Selce" userId="0bb6bd91-951c-4222-9f5c-8a07ca492e6c" providerId="ADAL" clId="{462F70BC-14D4-4B18-B73C-3740BB4E0EE9}" dt="2022-06-20T16:00:01.715" v="426" actId="26606"/>
          <ac:spMkLst>
            <pc:docMk/>
            <pc:sldMk cId="3614906267" sldId="460"/>
            <ac:spMk id="12" creationId="{1A95671B-3CC6-4792-9114-B74FAEA224E6}"/>
          </ac:spMkLst>
        </pc:spChg>
        <pc:graphicFrameChg chg="add del mod">
          <ac:chgData name="Giovanna @ Selce" userId="0bb6bd91-951c-4222-9f5c-8a07ca492e6c" providerId="ADAL" clId="{462F70BC-14D4-4B18-B73C-3740BB4E0EE9}" dt="2022-06-20T16:00:01.715" v="426" actId="26606"/>
          <ac:graphicFrameMkLst>
            <pc:docMk/>
            <pc:sldMk cId="3614906267" sldId="460"/>
            <ac:graphicFrameMk id="4" creationId="{F68601B4-DA88-DA9F-CCF5-40878B0819F9}"/>
          </ac:graphicFrameMkLst>
        </pc:graphicFrameChg>
        <pc:graphicFrameChg chg="add mod">
          <ac:chgData name="Giovanna @ Selce" userId="0bb6bd91-951c-4222-9f5c-8a07ca492e6c" providerId="ADAL" clId="{462F70BC-14D4-4B18-B73C-3740BB4E0EE9}" dt="2022-06-20T16:03:39.281" v="491" actId="1076"/>
          <ac:graphicFrameMkLst>
            <pc:docMk/>
            <pc:sldMk cId="3614906267" sldId="460"/>
            <ac:graphicFrameMk id="7" creationId="{F68601B4-DA88-DA9F-CCF5-40878B0819F9}"/>
          </ac:graphicFrameMkLst>
        </pc:graphicFrameChg>
      </pc:sldChg>
      <pc:sldChg chg="addSp delSp modSp new mod setBg modNotesTx">
        <pc:chgData name="Giovanna @ Selce" userId="0bb6bd91-951c-4222-9f5c-8a07ca492e6c" providerId="ADAL" clId="{462F70BC-14D4-4B18-B73C-3740BB4E0EE9}" dt="2022-06-20T16:54:53.609" v="2738" actId="20577"/>
        <pc:sldMkLst>
          <pc:docMk/>
          <pc:sldMk cId="2307760445" sldId="461"/>
        </pc:sldMkLst>
        <pc:spChg chg="del">
          <ac:chgData name="Giovanna @ Selce" userId="0bb6bd91-951c-4222-9f5c-8a07ca492e6c" providerId="ADAL" clId="{462F70BC-14D4-4B18-B73C-3740BB4E0EE9}" dt="2022-06-20T16:00:21.838" v="429" actId="26606"/>
          <ac:spMkLst>
            <pc:docMk/>
            <pc:sldMk cId="2307760445" sldId="461"/>
            <ac:spMk id="2" creationId="{CE96DDB1-95AB-8C84-B1E3-587B0B0A06B4}"/>
          </ac:spMkLst>
        </pc:spChg>
        <pc:spChg chg="del">
          <ac:chgData name="Giovanna @ Selce" userId="0bb6bd91-951c-4222-9f5c-8a07ca492e6c" providerId="ADAL" clId="{462F70BC-14D4-4B18-B73C-3740BB4E0EE9}" dt="2022-06-20T16:00:18.069" v="428"/>
          <ac:spMkLst>
            <pc:docMk/>
            <pc:sldMk cId="2307760445" sldId="461"/>
            <ac:spMk id="3" creationId="{7A05709D-37FF-9737-4C22-4CF1CDFA55EF}"/>
          </ac:spMkLst>
        </pc:spChg>
        <pc:graphicFrameChg chg="add mod modGraphic">
          <ac:chgData name="Giovanna @ Selce" userId="0bb6bd91-951c-4222-9f5c-8a07ca492e6c" providerId="ADAL" clId="{462F70BC-14D4-4B18-B73C-3740BB4E0EE9}" dt="2022-06-20T16:00:21.838" v="429" actId="26606"/>
          <ac:graphicFrameMkLst>
            <pc:docMk/>
            <pc:sldMk cId="2307760445" sldId="461"/>
            <ac:graphicFrameMk id="4" creationId="{CD62518A-1184-9419-A7BF-4DF57B1E0F98}"/>
          </ac:graphicFrameMkLst>
        </pc:graphicFrameChg>
      </pc:sldChg>
      <pc:sldChg chg="addSp delSp modSp new mod setBg modNotesTx">
        <pc:chgData name="Giovanna @ Selce" userId="0bb6bd91-951c-4222-9f5c-8a07ca492e6c" providerId="ADAL" clId="{462F70BC-14D4-4B18-B73C-3740BB4E0EE9}" dt="2022-06-20T17:26:27.614" v="3217" actId="26606"/>
        <pc:sldMkLst>
          <pc:docMk/>
          <pc:sldMk cId="3138528619" sldId="462"/>
        </pc:sldMkLst>
        <pc:spChg chg="mod ord">
          <ac:chgData name="Giovanna @ Selce" userId="0bb6bd91-951c-4222-9f5c-8a07ca492e6c" providerId="ADAL" clId="{462F70BC-14D4-4B18-B73C-3740BB4E0EE9}" dt="2022-06-20T17:26:27.614" v="3217" actId="26606"/>
          <ac:spMkLst>
            <pc:docMk/>
            <pc:sldMk cId="3138528619" sldId="462"/>
            <ac:spMk id="2" creationId="{7C5C5AC7-E6E4-669A-ED84-1A4E8F6C4366}"/>
          </ac:spMkLst>
        </pc:spChg>
        <pc:spChg chg="mod ord">
          <ac:chgData name="Giovanna @ Selce" userId="0bb6bd91-951c-4222-9f5c-8a07ca492e6c" providerId="ADAL" clId="{462F70BC-14D4-4B18-B73C-3740BB4E0EE9}" dt="2022-06-20T17:26:27.614" v="3217" actId="26606"/>
          <ac:spMkLst>
            <pc:docMk/>
            <pc:sldMk cId="3138528619" sldId="462"/>
            <ac:spMk id="3" creationId="{E24C571B-5590-DDD2-2EC2-855CE2FB319F}"/>
          </ac:spMkLst>
        </pc:spChg>
        <pc:spChg chg="add del">
          <ac:chgData name="Giovanna @ Selce" userId="0bb6bd91-951c-4222-9f5c-8a07ca492e6c" providerId="ADAL" clId="{462F70BC-14D4-4B18-B73C-3740BB4E0EE9}" dt="2022-06-20T17:26:27.614" v="3217" actId="26606"/>
          <ac:spMkLst>
            <pc:docMk/>
            <pc:sldMk cId="3138528619" sldId="462"/>
            <ac:spMk id="12" creationId="{E51BA4DF-2BD4-4EC2-B1DB-B27C8AC71864}"/>
          </ac:spMkLst>
        </pc:spChg>
        <pc:spChg chg="add">
          <ac:chgData name="Giovanna @ Selce" userId="0bb6bd91-951c-4222-9f5c-8a07ca492e6c" providerId="ADAL" clId="{462F70BC-14D4-4B18-B73C-3740BB4E0EE9}" dt="2022-06-20T17:26:27.614" v="3217" actId="26606"/>
          <ac:spMkLst>
            <pc:docMk/>
            <pc:sldMk cId="3138528619" sldId="462"/>
            <ac:spMk id="17" creationId="{69260770-C1EA-4F3B-9A33-D7B456DC8908}"/>
          </ac:spMkLst>
        </pc:spChg>
        <pc:spChg chg="add">
          <ac:chgData name="Giovanna @ Selce" userId="0bb6bd91-951c-4222-9f5c-8a07ca492e6c" providerId="ADAL" clId="{462F70BC-14D4-4B18-B73C-3740BB4E0EE9}" dt="2022-06-20T17:26:27.614" v="3217" actId="26606"/>
          <ac:spMkLst>
            <pc:docMk/>
            <pc:sldMk cId="3138528619" sldId="462"/>
            <ac:spMk id="19" creationId="{C1D72B8E-A28C-45B6-8656-F2768A310906}"/>
          </ac:spMkLst>
        </pc:spChg>
        <pc:picChg chg="add mod">
          <ac:chgData name="Giovanna @ Selce" userId="0bb6bd91-951c-4222-9f5c-8a07ca492e6c" providerId="ADAL" clId="{462F70BC-14D4-4B18-B73C-3740BB4E0EE9}" dt="2022-06-20T17:26:27.614" v="3217" actId="26606"/>
          <ac:picMkLst>
            <pc:docMk/>
            <pc:sldMk cId="3138528619" sldId="462"/>
            <ac:picMk id="5" creationId="{0A566C8B-4444-D4BF-D726-F4525EB03C70}"/>
          </ac:picMkLst>
        </pc:picChg>
        <pc:picChg chg="add del mod">
          <ac:chgData name="Giovanna @ Selce" userId="0bb6bd91-951c-4222-9f5c-8a07ca492e6c" providerId="ADAL" clId="{462F70BC-14D4-4B18-B73C-3740BB4E0EE9}" dt="2022-06-20T17:13:53.205" v="3209" actId="478"/>
          <ac:picMkLst>
            <pc:docMk/>
            <pc:sldMk cId="3138528619" sldId="462"/>
            <ac:picMk id="5" creationId="{4B479AC2-C476-9533-E44A-1CB6A81FC721}"/>
          </ac:picMkLst>
        </pc:picChg>
        <pc:picChg chg="add mod">
          <ac:chgData name="Giovanna @ Selce" userId="0bb6bd91-951c-4222-9f5c-8a07ca492e6c" providerId="ADAL" clId="{462F70BC-14D4-4B18-B73C-3740BB4E0EE9}" dt="2022-06-20T17:26:27.614" v="3217" actId="26606"/>
          <ac:picMkLst>
            <pc:docMk/>
            <pc:sldMk cId="3138528619" sldId="462"/>
            <ac:picMk id="6" creationId="{881A67BC-2556-84CC-A892-5C5F55AB0890}"/>
          </ac:picMkLst>
        </pc:picChg>
        <pc:picChg chg="add del mod">
          <ac:chgData name="Giovanna @ Selce" userId="0bb6bd91-951c-4222-9f5c-8a07ca492e6c" providerId="ADAL" clId="{462F70BC-14D4-4B18-B73C-3740BB4E0EE9}" dt="2022-06-20T17:15:42.239" v="3214" actId="478"/>
          <ac:picMkLst>
            <pc:docMk/>
            <pc:sldMk cId="3138528619" sldId="462"/>
            <ac:picMk id="7" creationId="{B660443B-E4DC-BD41-F29D-082D34288E8C}"/>
          </ac:picMkLst>
        </pc:picChg>
      </pc:sldChg>
      <pc:sldChg chg="addSp delSp modSp new mod setBg modNotesTx">
        <pc:chgData name="Giovanna @ Selce" userId="0bb6bd91-951c-4222-9f5c-8a07ca492e6c" providerId="ADAL" clId="{462F70BC-14D4-4B18-B73C-3740BB4E0EE9}" dt="2022-06-20T17:30:49.107" v="3233" actId="26606"/>
        <pc:sldMkLst>
          <pc:docMk/>
          <pc:sldMk cId="1612761621" sldId="463"/>
        </pc:sldMkLst>
        <pc:spChg chg="mod">
          <ac:chgData name="Giovanna @ Selce" userId="0bb6bd91-951c-4222-9f5c-8a07ca492e6c" providerId="ADAL" clId="{462F70BC-14D4-4B18-B73C-3740BB4E0EE9}" dt="2022-06-20T17:30:49.107" v="3233" actId="26606"/>
          <ac:spMkLst>
            <pc:docMk/>
            <pc:sldMk cId="1612761621" sldId="463"/>
            <ac:spMk id="2" creationId="{586CF5B3-7DD1-4E87-CDC2-8FDCF91552C8}"/>
          </ac:spMkLst>
        </pc:spChg>
        <pc:spChg chg="mod ord">
          <ac:chgData name="Giovanna @ Selce" userId="0bb6bd91-951c-4222-9f5c-8a07ca492e6c" providerId="ADAL" clId="{462F70BC-14D4-4B18-B73C-3740BB4E0EE9}" dt="2022-06-20T17:30:49.107" v="3233" actId="26606"/>
          <ac:spMkLst>
            <pc:docMk/>
            <pc:sldMk cId="1612761621" sldId="463"/>
            <ac:spMk id="3" creationId="{BAC5FFD8-3301-0C6E-3484-77EFECB74453}"/>
          </ac:spMkLst>
        </pc:spChg>
        <pc:spChg chg="add del">
          <ac:chgData name="Giovanna @ Selce" userId="0bb6bd91-951c-4222-9f5c-8a07ca492e6c" providerId="ADAL" clId="{462F70BC-14D4-4B18-B73C-3740BB4E0EE9}" dt="2022-06-20T17:30:00.961" v="3228" actId="26606"/>
          <ac:spMkLst>
            <pc:docMk/>
            <pc:sldMk cId="1612761621" sldId="463"/>
            <ac:spMk id="10" creationId="{04812C46-200A-4DEB-A05E-3ED6C68C2387}"/>
          </ac:spMkLst>
        </pc:spChg>
        <pc:spChg chg="add del">
          <ac:chgData name="Giovanna @ Selce" userId="0bb6bd91-951c-4222-9f5c-8a07ca492e6c" providerId="ADAL" clId="{462F70BC-14D4-4B18-B73C-3740BB4E0EE9}" dt="2022-06-20T17:30:00.961" v="3228" actId="26606"/>
          <ac:spMkLst>
            <pc:docMk/>
            <pc:sldMk cId="1612761621" sldId="463"/>
            <ac:spMk id="12" creationId="{D1EA859B-E555-4109-94F3-6700E046E008}"/>
          </ac:spMkLst>
        </pc:spChg>
        <pc:spChg chg="add del">
          <ac:chgData name="Giovanna @ Selce" userId="0bb6bd91-951c-4222-9f5c-8a07ca492e6c" providerId="ADAL" clId="{462F70BC-14D4-4B18-B73C-3740BB4E0EE9}" dt="2022-06-20T17:30:49.107" v="3233" actId="26606"/>
          <ac:spMkLst>
            <pc:docMk/>
            <pc:sldMk cId="1612761621" sldId="463"/>
            <ac:spMk id="17" creationId="{09C509D2-0C1A-47B8-89C1-D3AB17D45256}"/>
          </ac:spMkLst>
        </pc:spChg>
        <pc:spChg chg="add">
          <ac:chgData name="Giovanna @ Selce" userId="0bb6bd91-951c-4222-9f5c-8a07ca492e6c" providerId="ADAL" clId="{462F70BC-14D4-4B18-B73C-3740BB4E0EE9}" dt="2022-06-20T17:30:49.107" v="3233" actId="26606"/>
          <ac:spMkLst>
            <pc:docMk/>
            <pc:sldMk cId="1612761621" sldId="463"/>
            <ac:spMk id="22" creationId="{2ABE1108-6423-4E53-85A1-817683043C77}"/>
          </ac:spMkLst>
        </pc:spChg>
        <pc:picChg chg="add mod ord">
          <ac:chgData name="Giovanna @ Selce" userId="0bb6bd91-951c-4222-9f5c-8a07ca492e6c" providerId="ADAL" clId="{462F70BC-14D4-4B18-B73C-3740BB4E0EE9}" dt="2022-06-20T17:30:49.107" v="3233" actId="26606"/>
          <ac:picMkLst>
            <pc:docMk/>
            <pc:sldMk cId="1612761621" sldId="463"/>
            <ac:picMk id="5" creationId="{D6D66426-BDE8-AFA2-D8BF-80D683CFC405}"/>
          </ac:picMkLst>
        </pc:picChg>
        <pc:picChg chg="add del mod ord">
          <ac:chgData name="Giovanna @ Selce" userId="0bb6bd91-951c-4222-9f5c-8a07ca492e6c" providerId="ADAL" clId="{462F70BC-14D4-4B18-B73C-3740BB4E0EE9}" dt="2022-06-20T17:30:21.208" v="3229" actId="478"/>
          <ac:picMkLst>
            <pc:docMk/>
            <pc:sldMk cId="1612761621" sldId="463"/>
            <ac:picMk id="7" creationId="{8913C9BB-3752-2DA8-23C6-A72FE028F7C8}"/>
          </ac:picMkLst>
        </pc:picChg>
        <pc:picChg chg="add mod">
          <ac:chgData name="Giovanna @ Selce" userId="0bb6bd91-951c-4222-9f5c-8a07ca492e6c" providerId="ADAL" clId="{462F70BC-14D4-4B18-B73C-3740BB4E0EE9}" dt="2022-06-20T17:30:49.107" v="3233" actId="26606"/>
          <ac:picMkLst>
            <pc:docMk/>
            <pc:sldMk cId="1612761621" sldId="463"/>
            <ac:picMk id="9" creationId="{3FBF5DD6-CD50-949C-4D4B-C8AB024B868B}"/>
          </ac:picMkLst>
        </pc:picChg>
        <pc:picChg chg="add mod ord">
          <ac:chgData name="Giovanna @ Selce" userId="0bb6bd91-951c-4222-9f5c-8a07ca492e6c" providerId="ADAL" clId="{462F70BC-14D4-4B18-B73C-3740BB4E0EE9}" dt="2022-06-20T17:30:49.107" v="3233" actId="26606"/>
          <ac:picMkLst>
            <pc:docMk/>
            <pc:sldMk cId="1612761621" sldId="463"/>
            <ac:picMk id="13" creationId="{A51A63C3-AA48-49D2-0DB9-227D383199E0}"/>
          </ac:picMkLst>
        </pc:picChg>
      </pc:sldChg>
      <pc:sldChg chg="modSp new mod modNotesTx">
        <pc:chgData name="Giovanna @ Selce" userId="0bb6bd91-951c-4222-9f5c-8a07ca492e6c" providerId="ADAL" clId="{462F70BC-14D4-4B18-B73C-3740BB4E0EE9}" dt="2022-06-20T17:38:36.029" v="3281" actId="27636"/>
        <pc:sldMkLst>
          <pc:docMk/>
          <pc:sldMk cId="4084951823" sldId="464"/>
        </pc:sldMkLst>
        <pc:spChg chg="mod">
          <ac:chgData name="Giovanna @ Selce" userId="0bb6bd91-951c-4222-9f5c-8a07ca492e6c" providerId="ADAL" clId="{462F70BC-14D4-4B18-B73C-3740BB4E0EE9}" dt="2022-06-20T16:32:30.417" v="1558" actId="20577"/>
          <ac:spMkLst>
            <pc:docMk/>
            <pc:sldMk cId="4084951823" sldId="464"/>
            <ac:spMk id="2" creationId="{E0E880C9-51FE-89BF-1245-E916226B2A4A}"/>
          </ac:spMkLst>
        </pc:spChg>
        <pc:spChg chg="mod">
          <ac:chgData name="Giovanna @ Selce" userId="0bb6bd91-951c-4222-9f5c-8a07ca492e6c" providerId="ADAL" clId="{462F70BC-14D4-4B18-B73C-3740BB4E0EE9}" dt="2022-06-20T17:38:36.029" v="3281" actId="27636"/>
          <ac:spMkLst>
            <pc:docMk/>
            <pc:sldMk cId="4084951823" sldId="464"/>
            <ac:spMk id="3" creationId="{C8DAE7BA-40B1-91E8-AEDB-31391EB56493}"/>
          </ac:spMkLst>
        </pc:spChg>
      </pc:sldChg>
      <pc:sldChg chg="addSp delSp modSp new mod setBg">
        <pc:chgData name="Giovanna @ Selce" userId="0bb6bd91-951c-4222-9f5c-8a07ca492e6c" providerId="ADAL" clId="{462F70BC-14D4-4B18-B73C-3740BB4E0EE9}" dt="2022-06-20T17:45:10.149" v="3315" actId="26606"/>
        <pc:sldMkLst>
          <pc:docMk/>
          <pc:sldMk cId="407572544" sldId="465"/>
        </pc:sldMkLst>
        <pc:spChg chg="mod">
          <ac:chgData name="Giovanna @ Selce" userId="0bb6bd91-951c-4222-9f5c-8a07ca492e6c" providerId="ADAL" clId="{462F70BC-14D4-4B18-B73C-3740BB4E0EE9}" dt="2022-06-20T17:45:10.149" v="3315" actId="26606"/>
          <ac:spMkLst>
            <pc:docMk/>
            <pc:sldMk cId="407572544" sldId="465"/>
            <ac:spMk id="2" creationId="{A3FCCE22-4EFC-1575-837B-D08689D2DE59}"/>
          </ac:spMkLst>
        </pc:spChg>
        <pc:spChg chg="mod">
          <ac:chgData name="Giovanna @ Selce" userId="0bb6bd91-951c-4222-9f5c-8a07ca492e6c" providerId="ADAL" clId="{462F70BC-14D4-4B18-B73C-3740BB4E0EE9}" dt="2022-06-20T17:45:10.149" v="3315" actId="26606"/>
          <ac:spMkLst>
            <pc:docMk/>
            <pc:sldMk cId="407572544" sldId="465"/>
            <ac:spMk id="3" creationId="{40B28157-9396-A35E-D8C6-2452F2C5FD43}"/>
          </ac:spMkLst>
        </pc:spChg>
        <pc:spChg chg="add del">
          <ac:chgData name="Giovanna @ Selce" userId="0bb6bd91-951c-4222-9f5c-8a07ca492e6c" providerId="ADAL" clId="{462F70BC-14D4-4B18-B73C-3740BB4E0EE9}" dt="2022-06-20T17:45:10.149" v="3315" actId="26606"/>
          <ac:spMkLst>
            <pc:docMk/>
            <pc:sldMk cId="407572544" sldId="465"/>
            <ac:spMk id="10" creationId="{9427AF5F-9A0E-42B7-A252-FD64C9885F9C}"/>
          </ac:spMkLst>
        </pc:spChg>
        <pc:spChg chg="add">
          <ac:chgData name="Giovanna @ Selce" userId="0bb6bd91-951c-4222-9f5c-8a07ca492e6c" providerId="ADAL" clId="{462F70BC-14D4-4B18-B73C-3740BB4E0EE9}" dt="2022-06-20T17:45:10.149" v="3315" actId="26606"/>
          <ac:spMkLst>
            <pc:docMk/>
            <pc:sldMk cId="407572544" sldId="465"/>
            <ac:spMk id="15" creationId="{04812C46-200A-4DEB-A05E-3ED6C68C2387}"/>
          </ac:spMkLst>
        </pc:spChg>
        <pc:spChg chg="add">
          <ac:chgData name="Giovanna @ Selce" userId="0bb6bd91-951c-4222-9f5c-8a07ca492e6c" providerId="ADAL" clId="{462F70BC-14D4-4B18-B73C-3740BB4E0EE9}" dt="2022-06-20T17:45:10.149" v="3315" actId="26606"/>
          <ac:spMkLst>
            <pc:docMk/>
            <pc:sldMk cId="407572544" sldId="465"/>
            <ac:spMk id="17" creationId="{A783CD55-1776-4C75-9A8F-D1179C0C7B48}"/>
          </ac:spMkLst>
        </pc:spChg>
        <pc:picChg chg="add mod">
          <ac:chgData name="Giovanna @ Selce" userId="0bb6bd91-951c-4222-9f5c-8a07ca492e6c" providerId="ADAL" clId="{462F70BC-14D4-4B18-B73C-3740BB4E0EE9}" dt="2022-06-20T17:45:10.149" v="3315" actId="26606"/>
          <ac:picMkLst>
            <pc:docMk/>
            <pc:sldMk cId="407572544" sldId="465"/>
            <ac:picMk id="5" creationId="{AEDF1BF5-435A-BFC7-A521-3D59D05BEE84}"/>
          </ac:picMkLst>
        </pc:picChg>
      </pc:sldChg>
      <pc:sldChg chg="modSp new del mod">
        <pc:chgData name="Giovanna @ Selce" userId="0bb6bd91-951c-4222-9f5c-8a07ca492e6c" providerId="ADAL" clId="{462F70BC-14D4-4B18-B73C-3740BB4E0EE9}" dt="2022-06-20T17:04:46.294" v="2853" actId="2696"/>
        <pc:sldMkLst>
          <pc:docMk/>
          <pc:sldMk cId="1123305654" sldId="465"/>
        </pc:sldMkLst>
        <pc:spChg chg="mod">
          <ac:chgData name="Giovanna @ Selce" userId="0bb6bd91-951c-4222-9f5c-8a07ca492e6c" providerId="ADAL" clId="{462F70BC-14D4-4B18-B73C-3740BB4E0EE9}" dt="2022-06-20T17:04:42.191" v="2852" actId="1076"/>
          <ac:spMkLst>
            <pc:docMk/>
            <pc:sldMk cId="1123305654" sldId="465"/>
            <ac:spMk id="2" creationId="{81762863-C5FE-6F70-869C-1E4D6B604065}"/>
          </ac:spMkLst>
        </pc:spChg>
      </pc:sldChg>
      <pc:sldChg chg="modSp new del mod">
        <pc:chgData name="Giovanna @ Selce" userId="0bb6bd91-951c-4222-9f5c-8a07ca492e6c" providerId="ADAL" clId="{462F70BC-14D4-4B18-B73C-3740BB4E0EE9}" dt="2022-06-20T17:05:15.520" v="2885" actId="2696"/>
        <pc:sldMkLst>
          <pc:docMk/>
          <pc:sldMk cId="1214250411" sldId="465"/>
        </pc:sldMkLst>
        <pc:spChg chg="mod">
          <ac:chgData name="Giovanna @ Selce" userId="0bb6bd91-951c-4222-9f5c-8a07ca492e6c" providerId="ADAL" clId="{462F70BC-14D4-4B18-B73C-3740BB4E0EE9}" dt="2022-06-20T17:05:12.561" v="2884" actId="20577"/>
          <ac:spMkLst>
            <pc:docMk/>
            <pc:sldMk cId="1214250411" sldId="465"/>
            <ac:spMk id="2" creationId="{1379F275-C556-A5BD-6BA8-7FDC252D5F64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FBF5812-1A9D-42CF-AC82-CCBC1645C33E}" type="doc">
      <dgm:prSet loTypeId="urn:microsoft.com/office/officeart/2005/8/layout/vList2" loCatId="list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en-US"/>
        </a:p>
      </dgm:t>
    </dgm:pt>
    <dgm:pt modelId="{12AF0C1B-F209-4286-BDE9-3E7966A09E1C}">
      <dgm:prSet/>
      <dgm:spPr/>
      <dgm:t>
        <a:bodyPr/>
        <a:lstStyle/>
        <a:p>
          <a:r>
            <a:rPr lang="en-US" b="1" dirty="0"/>
            <a:t>A project will need </a:t>
          </a:r>
          <a:endParaRPr lang="en-US" dirty="0"/>
        </a:p>
      </dgm:t>
    </dgm:pt>
    <dgm:pt modelId="{0250EEC5-DB9E-4569-8F5E-A6E93BC659F1}" type="parTrans" cxnId="{4796E227-5FCA-4637-88E7-1DF5A380335F}">
      <dgm:prSet/>
      <dgm:spPr/>
      <dgm:t>
        <a:bodyPr/>
        <a:lstStyle/>
        <a:p>
          <a:endParaRPr lang="en-US"/>
        </a:p>
      </dgm:t>
    </dgm:pt>
    <dgm:pt modelId="{363FEF65-3FA9-4AC2-A2CF-C34C47298DD8}" type="sibTrans" cxnId="{4796E227-5FCA-4637-88E7-1DF5A380335F}">
      <dgm:prSet/>
      <dgm:spPr/>
      <dgm:t>
        <a:bodyPr/>
        <a:lstStyle/>
        <a:p>
          <a:endParaRPr lang="en-US"/>
        </a:p>
      </dgm:t>
    </dgm:pt>
    <dgm:pt modelId="{88466D80-2C21-40D8-A5A4-EDE3F9034504}">
      <dgm:prSet/>
      <dgm:spPr/>
      <dgm:t>
        <a:bodyPr/>
        <a:lstStyle/>
        <a:p>
          <a:r>
            <a:rPr lang="en-US" dirty="0"/>
            <a:t>A qualification</a:t>
          </a:r>
        </a:p>
      </dgm:t>
    </dgm:pt>
    <dgm:pt modelId="{DD9A2F1B-A8BB-4F26-A8E4-7E0F9E1CA629}" type="parTrans" cxnId="{95E4732B-BAF9-482D-B80F-ADD75939E03A}">
      <dgm:prSet/>
      <dgm:spPr/>
      <dgm:t>
        <a:bodyPr/>
        <a:lstStyle/>
        <a:p>
          <a:endParaRPr lang="en-US"/>
        </a:p>
      </dgm:t>
    </dgm:pt>
    <dgm:pt modelId="{AFB400E5-FB80-41C0-A913-C68A5DAC3242}" type="sibTrans" cxnId="{95E4732B-BAF9-482D-B80F-ADD75939E03A}">
      <dgm:prSet/>
      <dgm:spPr/>
      <dgm:t>
        <a:bodyPr/>
        <a:lstStyle/>
        <a:p>
          <a:endParaRPr lang="en-US"/>
        </a:p>
      </dgm:t>
    </dgm:pt>
    <dgm:pt modelId="{3A789022-1A22-44D5-B786-BD5DDA0D2FF1}">
      <dgm:prSet/>
      <dgm:spPr/>
      <dgm:t>
        <a:bodyPr/>
        <a:lstStyle/>
        <a:p>
          <a:r>
            <a:rPr lang="en-US"/>
            <a:t>Some experience</a:t>
          </a:r>
        </a:p>
      </dgm:t>
    </dgm:pt>
    <dgm:pt modelId="{4144CCFD-7F4E-4D49-A9BF-4C632256961E}" type="parTrans" cxnId="{D9C636F7-E9C0-4D6B-8524-C354A5EE5CFA}">
      <dgm:prSet/>
      <dgm:spPr/>
      <dgm:t>
        <a:bodyPr/>
        <a:lstStyle/>
        <a:p>
          <a:endParaRPr lang="en-US"/>
        </a:p>
      </dgm:t>
    </dgm:pt>
    <dgm:pt modelId="{8CD5DDB5-C8D1-4437-831E-28326A6A6409}" type="sibTrans" cxnId="{D9C636F7-E9C0-4D6B-8524-C354A5EE5CFA}">
      <dgm:prSet/>
      <dgm:spPr/>
      <dgm:t>
        <a:bodyPr/>
        <a:lstStyle/>
        <a:p>
          <a:endParaRPr lang="en-US"/>
        </a:p>
      </dgm:t>
    </dgm:pt>
    <dgm:pt modelId="{D5726C41-747F-4284-B8CD-B82B58C86D5D}">
      <dgm:prSet/>
      <dgm:spPr/>
      <dgm:t>
        <a:bodyPr/>
        <a:lstStyle/>
        <a:p>
          <a:r>
            <a:rPr lang="en-US" b="0" i="0" dirty="0"/>
            <a:t>NEA Level 3 </a:t>
          </a:r>
          <a:r>
            <a:rPr lang="en-US" dirty="0"/>
            <a:t>City and Guilds Certificate in Energy Awareness or DEA</a:t>
          </a:r>
        </a:p>
      </dgm:t>
    </dgm:pt>
    <dgm:pt modelId="{983BEC7A-CA0A-46EE-B16D-12E07B24DF2B}" type="parTrans" cxnId="{3E694D8C-AA33-4196-8DD0-E6DBD11D3581}">
      <dgm:prSet/>
      <dgm:spPr/>
      <dgm:t>
        <a:bodyPr/>
        <a:lstStyle/>
        <a:p>
          <a:endParaRPr lang="en-US"/>
        </a:p>
      </dgm:t>
    </dgm:pt>
    <dgm:pt modelId="{83E759DA-C2BF-422E-A090-FA8681687329}" type="sibTrans" cxnId="{3E694D8C-AA33-4196-8DD0-E6DBD11D3581}">
      <dgm:prSet/>
      <dgm:spPr/>
      <dgm:t>
        <a:bodyPr/>
        <a:lstStyle/>
        <a:p>
          <a:endParaRPr lang="en-US"/>
        </a:p>
      </dgm:t>
    </dgm:pt>
    <dgm:pt modelId="{E03CBAE0-5EFE-4829-B4DB-50AFAA2485F1}">
      <dgm:prSet/>
      <dgm:spPr/>
      <dgm:t>
        <a:bodyPr/>
        <a:lstStyle/>
        <a:p>
          <a:r>
            <a:rPr lang="en-US" dirty="0"/>
            <a:t>Supervision (shadowing then one-to-one mentoring through your first energy advice sessions)</a:t>
          </a:r>
        </a:p>
      </dgm:t>
    </dgm:pt>
    <dgm:pt modelId="{32A9D504-C193-48CE-94BA-27522B96387D}" type="parTrans" cxnId="{7DA3B215-97E6-4CE6-AE8A-1D5B8846DB18}">
      <dgm:prSet/>
      <dgm:spPr/>
      <dgm:t>
        <a:bodyPr/>
        <a:lstStyle/>
        <a:p>
          <a:endParaRPr lang="en-US"/>
        </a:p>
      </dgm:t>
    </dgm:pt>
    <dgm:pt modelId="{E31D572D-C86C-42F8-8E2A-7CEBCFC339A7}" type="sibTrans" cxnId="{7DA3B215-97E6-4CE6-AE8A-1D5B8846DB18}">
      <dgm:prSet/>
      <dgm:spPr/>
      <dgm:t>
        <a:bodyPr/>
        <a:lstStyle/>
        <a:p>
          <a:endParaRPr lang="en-US"/>
        </a:p>
      </dgm:t>
    </dgm:pt>
    <dgm:pt modelId="{20FBED59-6181-4E17-BA60-2431731D5082}">
      <dgm:prSet/>
      <dgm:spPr/>
      <dgm:t>
        <a:bodyPr/>
        <a:lstStyle/>
        <a:p>
          <a:r>
            <a:rPr lang="en-US" b="0" i="0" dirty="0"/>
            <a:t>Mentoring for your organization</a:t>
          </a:r>
          <a:endParaRPr lang="en-US" dirty="0"/>
        </a:p>
      </dgm:t>
    </dgm:pt>
    <dgm:pt modelId="{724EF725-2018-4969-AB69-2FD4C8C29A0E}" type="parTrans" cxnId="{72BBB12F-C506-4F1D-A81D-9755E9377710}">
      <dgm:prSet/>
      <dgm:spPr/>
      <dgm:t>
        <a:bodyPr/>
        <a:lstStyle/>
        <a:p>
          <a:endParaRPr lang="en-US"/>
        </a:p>
      </dgm:t>
    </dgm:pt>
    <dgm:pt modelId="{0AF88DD9-FD26-4049-845C-7A3748B31C4C}" type="sibTrans" cxnId="{72BBB12F-C506-4F1D-A81D-9755E9377710}">
      <dgm:prSet/>
      <dgm:spPr/>
      <dgm:t>
        <a:bodyPr/>
        <a:lstStyle/>
        <a:p>
          <a:endParaRPr lang="en-US"/>
        </a:p>
      </dgm:t>
    </dgm:pt>
    <dgm:pt modelId="{91B6D38A-6DFF-49A2-B4B3-32001A917546}">
      <dgm:prSet/>
      <dgm:spPr/>
      <dgm:t>
        <a:bodyPr/>
        <a:lstStyle/>
        <a:p>
          <a:r>
            <a:rPr lang="en-US" b="0" i="0" dirty="0"/>
            <a:t>Support with fundraising</a:t>
          </a:r>
          <a:endParaRPr lang="en-US" dirty="0"/>
        </a:p>
      </dgm:t>
    </dgm:pt>
    <dgm:pt modelId="{C0E620CB-4CED-4FCF-AB25-0CC61C816127}" type="parTrans" cxnId="{CB9BB358-DA07-4FDE-BC95-D7BDEE5093BE}">
      <dgm:prSet/>
      <dgm:spPr/>
      <dgm:t>
        <a:bodyPr/>
        <a:lstStyle/>
        <a:p>
          <a:endParaRPr lang="en-US"/>
        </a:p>
      </dgm:t>
    </dgm:pt>
    <dgm:pt modelId="{E47F2FFC-8F12-4500-89FB-78170C963599}" type="sibTrans" cxnId="{CB9BB358-DA07-4FDE-BC95-D7BDEE5093BE}">
      <dgm:prSet/>
      <dgm:spPr/>
      <dgm:t>
        <a:bodyPr/>
        <a:lstStyle/>
        <a:p>
          <a:endParaRPr lang="en-US"/>
        </a:p>
      </dgm:t>
    </dgm:pt>
    <dgm:pt modelId="{5F71CD57-FD5E-4014-8C26-A4E2DFE35F86}" type="pres">
      <dgm:prSet presAssocID="{CFBF5812-1A9D-42CF-AC82-CCBC1645C33E}" presName="linear" presStyleCnt="0">
        <dgm:presLayoutVars>
          <dgm:animLvl val="lvl"/>
          <dgm:resizeHandles val="exact"/>
        </dgm:presLayoutVars>
      </dgm:prSet>
      <dgm:spPr/>
    </dgm:pt>
    <dgm:pt modelId="{CC4EBBA9-23B1-4309-AD6A-CCD3146986B3}" type="pres">
      <dgm:prSet presAssocID="{12AF0C1B-F209-4286-BDE9-3E7966A09E1C}" presName="parentText" presStyleLbl="node1" presStyleIdx="0" presStyleCnt="7">
        <dgm:presLayoutVars>
          <dgm:chMax val="0"/>
          <dgm:bulletEnabled val="1"/>
        </dgm:presLayoutVars>
      </dgm:prSet>
      <dgm:spPr/>
    </dgm:pt>
    <dgm:pt modelId="{670E7B05-D445-4258-B9B1-A117726D27F2}" type="pres">
      <dgm:prSet presAssocID="{363FEF65-3FA9-4AC2-A2CF-C34C47298DD8}" presName="spacer" presStyleCnt="0"/>
      <dgm:spPr/>
    </dgm:pt>
    <dgm:pt modelId="{D7197830-58B7-4008-B36E-B7580C27E614}" type="pres">
      <dgm:prSet presAssocID="{88466D80-2C21-40D8-A5A4-EDE3F9034504}" presName="parentText" presStyleLbl="node1" presStyleIdx="1" presStyleCnt="7">
        <dgm:presLayoutVars>
          <dgm:chMax val="0"/>
          <dgm:bulletEnabled val="1"/>
        </dgm:presLayoutVars>
      </dgm:prSet>
      <dgm:spPr/>
    </dgm:pt>
    <dgm:pt modelId="{31AD0B32-21CA-44FC-87C2-5333001EBDE5}" type="pres">
      <dgm:prSet presAssocID="{AFB400E5-FB80-41C0-A913-C68A5DAC3242}" presName="spacer" presStyleCnt="0"/>
      <dgm:spPr/>
    </dgm:pt>
    <dgm:pt modelId="{D5942E0B-1A47-4762-8480-E5C9322016F0}" type="pres">
      <dgm:prSet presAssocID="{3A789022-1A22-44D5-B786-BD5DDA0D2FF1}" presName="parentText" presStyleLbl="node1" presStyleIdx="2" presStyleCnt="7">
        <dgm:presLayoutVars>
          <dgm:chMax val="0"/>
          <dgm:bulletEnabled val="1"/>
        </dgm:presLayoutVars>
      </dgm:prSet>
      <dgm:spPr/>
    </dgm:pt>
    <dgm:pt modelId="{D82EBA19-1C70-4181-83CE-2EDA2E311D7F}" type="pres">
      <dgm:prSet presAssocID="{8CD5DDB5-C8D1-4437-831E-28326A6A6409}" presName="spacer" presStyleCnt="0"/>
      <dgm:spPr/>
    </dgm:pt>
    <dgm:pt modelId="{C231E5D8-AAEB-472D-A3BF-6E35E1FCB6D6}" type="pres">
      <dgm:prSet presAssocID="{D5726C41-747F-4284-B8CD-B82B58C86D5D}" presName="parentText" presStyleLbl="node1" presStyleIdx="3" presStyleCnt="7">
        <dgm:presLayoutVars>
          <dgm:chMax val="0"/>
          <dgm:bulletEnabled val="1"/>
        </dgm:presLayoutVars>
      </dgm:prSet>
      <dgm:spPr/>
    </dgm:pt>
    <dgm:pt modelId="{82A92E03-1385-42D6-9DC6-EB502EE70117}" type="pres">
      <dgm:prSet presAssocID="{83E759DA-C2BF-422E-A090-FA8681687329}" presName="spacer" presStyleCnt="0"/>
      <dgm:spPr/>
    </dgm:pt>
    <dgm:pt modelId="{CB6B60C3-B317-46A7-AB58-7E087C9B6665}" type="pres">
      <dgm:prSet presAssocID="{E03CBAE0-5EFE-4829-B4DB-50AFAA2485F1}" presName="parentText" presStyleLbl="node1" presStyleIdx="4" presStyleCnt="7">
        <dgm:presLayoutVars>
          <dgm:chMax val="0"/>
          <dgm:bulletEnabled val="1"/>
        </dgm:presLayoutVars>
      </dgm:prSet>
      <dgm:spPr/>
    </dgm:pt>
    <dgm:pt modelId="{4C3E0B2B-44B8-4489-A5D2-4F280D014D5B}" type="pres">
      <dgm:prSet presAssocID="{E31D572D-C86C-42F8-8E2A-7CEBCFC339A7}" presName="spacer" presStyleCnt="0"/>
      <dgm:spPr/>
    </dgm:pt>
    <dgm:pt modelId="{F34F61E5-EDA3-4C84-BE85-4B8347405CB6}" type="pres">
      <dgm:prSet presAssocID="{20FBED59-6181-4E17-BA60-2431731D5082}" presName="parentText" presStyleLbl="node1" presStyleIdx="5" presStyleCnt="7">
        <dgm:presLayoutVars>
          <dgm:chMax val="0"/>
          <dgm:bulletEnabled val="1"/>
        </dgm:presLayoutVars>
      </dgm:prSet>
      <dgm:spPr/>
    </dgm:pt>
    <dgm:pt modelId="{53DA95F6-4EAC-4E90-8BFC-0608D77BBE6B}" type="pres">
      <dgm:prSet presAssocID="{0AF88DD9-FD26-4049-845C-7A3748B31C4C}" presName="spacer" presStyleCnt="0"/>
      <dgm:spPr/>
    </dgm:pt>
    <dgm:pt modelId="{0A35B56F-818E-4EF9-8205-2E4D1B54A1DE}" type="pres">
      <dgm:prSet presAssocID="{91B6D38A-6DFF-49A2-B4B3-32001A917546}" presName="parentText" presStyleLbl="node1" presStyleIdx="6" presStyleCnt="7">
        <dgm:presLayoutVars>
          <dgm:chMax val="0"/>
          <dgm:bulletEnabled val="1"/>
        </dgm:presLayoutVars>
      </dgm:prSet>
      <dgm:spPr/>
    </dgm:pt>
  </dgm:ptLst>
  <dgm:cxnLst>
    <dgm:cxn modelId="{7DA3B215-97E6-4CE6-AE8A-1D5B8846DB18}" srcId="{CFBF5812-1A9D-42CF-AC82-CCBC1645C33E}" destId="{E03CBAE0-5EFE-4829-B4DB-50AFAA2485F1}" srcOrd="4" destOrd="0" parTransId="{32A9D504-C193-48CE-94BA-27522B96387D}" sibTransId="{E31D572D-C86C-42F8-8E2A-7CEBCFC339A7}"/>
    <dgm:cxn modelId="{522B3B17-EBFE-430F-82E6-D3F50C8CBA0B}" type="presOf" srcId="{20FBED59-6181-4E17-BA60-2431731D5082}" destId="{F34F61E5-EDA3-4C84-BE85-4B8347405CB6}" srcOrd="0" destOrd="0" presId="urn:microsoft.com/office/officeart/2005/8/layout/vList2"/>
    <dgm:cxn modelId="{065EE61B-D853-4667-A0AA-0285696956A7}" type="presOf" srcId="{3A789022-1A22-44D5-B786-BD5DDA0D2FF1}" destId="{D5942E0B-1A47-4762-8480-E5C9322016F0}" srcOrd="0" destOrd="0" presId="urn:microsoft.com/office/officeart/2005/8/layout/vList2"/>
    <dgm:cxn modelId="{4796E227-5FCA-4637-88E7-1DF5A380335F}" srcId="{CFBF5812-1A9D-42CF-AC82-CCBC1645C33E}" destId="{12AF0C1B-F209-4286-BDE9-3E7966A09E1C}" srcOrd="0" destOrd="0" parTransId="{0250EEC5-DB9E-4569-8F5E-A6E93BC659F1}" sibTransId="{363FEF65-3FA9-4AC2-A2CF-C34C47298DD8}"/>
    <dgm:cxn modelId="{95E4732B-BAF9-482D-B80F-ADD75939E03A}" srcId="{CFBF5812-1A9D-42CF-AC82-CCBC1645C33E}" destId="{88466D80-2C21-40D8-A5A4-EDE3F9034504}" srcOrd="1" destOrd="0" parTransId="{DD9A2F1B-A8BB-4F26-A8E4-7E0F9E1CA629}" sibTransId="{AFB400E5-FB80-41C0-A913-C68A5DAC3242}"/>
    <dgm:cxn modelId="{72BBB12F-C506-4F1D-A81D-9755E9377710}" srcId="{CFBF5812-1A9D-42CF-AC82-CCBC1645C33E}" destId="{20FBED59-6181-4E17-BA60-2431731D5082}" srcOrd="5" destOrd="0" parTransId="{724EF725-2018-4969-AB69-2FD4C8C29A0E}" sibTransId="{0AF88DD9-FD26-4049-845C-7A3748B31C4C}"/>
    <dgm:cxn modelId="{8B538661-7498-4247-B5EC-22D1C6008B95}" type="presOf" srcId="{91B6D38A-6DFF-49A2-B4B3-32001A917546}" destId="{0A35B56F-818E-4EF9-8205-2E4D1B54A1DE}" srcOrd="0" destOrd="0" presId="urn:microsoft.com/office/officeart/2005/8/layout/vList2"/>
    <dgm:cxn modelId="{C89F2147-2EF5-4629-B2BA-5543E1C11A00}" type="presOf" srcId="{CFBF5812-1A9D-42CF-AC82-CCBC1645C33E}" destId="{5F71CD57-FD5E-4014-8C26-A4E2DFE35F86}" srcOrd="0" destOrd="0" presId="urn:microsoft.com/office/officeart/2005/8/layout/vList2"/>
    <dgm:cxn modelId="{CB9BB358-DA07-4FDE-BC95-D7BDEE5093BE}" srcId="{CFBF5812-1A9D-42CF-AC82-CCBC1645C33E}" destId="{91B6D38A-6DFF-49A2-B4B3-32001A917546}" srcOrd="6" destOrd="0" parTransId="{C0E620CB-4CED-4FCF-AB25-0CC61C816127}" sibTransId="{E47F2FFC-8F12-4500-89FB-78170C963599}"/>
    <dgm:cxn modelId="{3E694D8C-AA33-4196-8DD0-E6DBD11D3581}" srcId="{CFBF5812-1A9D-42CF-AC82-CCBC1645C33E}" destId="{D5726C41-747F-4284-B8CD-B82B58C86D5D}" srcOrd="3" destOrd="0" parTransId="{983BEC7A-CA0A-46EE-B16D-12E07B24DF2B}" sibTransId="{83E759DA-C2BF-422E-A090-FA8681687329}"/>
    <dgm:cxn modelId="{71B38198-F88B-47C5-A4BD-64E7E5D11B30}" type="presOf" srcId="{12AF0C1B-F209-4286-BDE9-3E7966A09E1C}" destId="{CC4EBBA9-23B1-4309-AD6A-CCD3146986B3}" srcOrd="0" destOrd="0" presId="urn:microsoft.com/office/officeart/2005/8/layout/vList2"/>
    <dgm:cxn modelId="{5A96D2CD-FDF1-487A-B9F1-7AC46F0115E0}" type="presOf" srcId="{88466D80-2C21-40D8-A5A4-EDE3F9034504}" destId="{D7197830-58B7-4008-B36E-B7580C27E614}" srcOrd="0" destOrd="0" presId="urn:microsoft.com/office/officeart/2005/8/layout/vList2"/>
    <dgm:cxn modelId="{14C7C6D6-86FC-46C5-88E4-D5515E81C58D}" type="presOf" srcId="{E03CBAE0-5EFE-4829-B4DB-50AFAA2485F1}" destId="{CB6B60C3-B317-46A7-AB58-7E087C9B6665}" srcOrd="0" destOrd="0" presId="urn:microsoft.com/office/officeart/2005/8/layout/vList2"/>
    <dgm:cxn modelId="{D9C636F7-E9C0-4D6B-8524-C354A5EE5CFA}" srcId="{CFBF5812-1A9D-42CF-AC82-CCBC1645C33E}" destId="{3A789022-1A22-44D5-B786-BD5DDA0D2FF1}" srcOrd="2" destOrd="0" parTransId="{4144CCFD-7F4E-4D49-A9BF-4C632256961E}" sibTransId="{8CD5DDB5-C8D1-4437-831E-28326A6A6409}"/>
    <dgm:cxn modelId="{088FA6FB-11C0-4C02-A243-FAC675C26AE4}" type="presOf" srcId="{D5726C41-747F-4284-B8CD-B82B58C86D5D}" destId="{C231E5D8-AAEB-472D-A3BF-6E35E1FCB6D6}" srcOrd="0" destOrd="0" presId="urn:microsoft.com/office/officeart/2005/8/layout/vList2"/>
    <dgm:cxn modelId="{D081110A-E772-41E6-A6E3-54D358E075AB}" type="presParOf" srcId="{5F71CD57-FD5E-4014-8C26-A4E2DFE35F86}" destId="{CC4EBBA9-23B1-4309-AD6A-CCD3146986B3}" srcOrd="0" destOrd="0" presId="urn:microsoft.com/office/officeart/2005/8/layout/vList2"/>
    <dgm:cxn modelId="{7DE58940-5787-4BE6-8E17-AD732025C1D0}" type="presParOf" srcId="{5F71CD57-FD5E-4014-8C26-A4E2DFE35F86}" destId="{670E7B05-D445-4258-B9B1-A117726D27F2}" srcOrd="1" destOrd="0" presId="urn:microsoft.com/office/officeart/2005/8/layout/vList2"/>
    <dgm:cxn modelId="{7E6A361E-CDB9-4535-B04C-9B170C4531B5}" type="presParOf" srcId="{5F71CD57-FD5E-4014-8C26-A4E2DFE35F86}" destId="{D7197830-58B7-4008-B36E-B7580C27E614}" srcOrd="2" destOrd="0" presId="urn:microsoft.com/office/officeart/2005/8/layout/vList2"/>
    <dgm:cxn modelId="{1B3C0826-8C1D-4C1A-8ECD-24B649179FF2}" type="presParOf" srcId="{5F71CD57-FD5E-4014-8C26-A4E2DFE35F86}" destId="{31AD0B32-21CA-44FC-87C2-5333001EBDE5}" srcOrd="3" destOrd="0" presId="urn:microsoft.com/office/officeart/2005/8/layout/vList2"/>
    <dgm:cxn modelId="{6D8D1402-3CB5-4ECD-A06E-BFD808749CF8}" type="presParOf" srcId="{5F71CD57-FD5E-4014-8C26-A4E2DFE35F86}" destId="{D5942E0B-1A47-4762-8480-E5C9322016F0}" srcOrd="4" destOrd="0" presId="urn:microsoft.com/office/officeart/2005/8/layout/vList2"/>
    <dgm:cxn modelId="{7FEBC597-B46E-4C82-BA9D-D0C5B2D5E530}" type="presParOf" srcId="{5F71CD57-FD5E-4014-8C26-A4E2DFE35F86}" destId="{D82EBA19-1C70-4181-83CE-2EDA2E311D7F}" srcOrd="5" destOrd="0" presId="urn:microsoft.com/office/officeart/2005/8/layout/vList2"/>
    <dgm:cxn modelId="{CAFEDF98-1A14-4961-8711-C29B0FDB3DA5}" type="presParOf" srcId="{5F71CD57-FD5E-4014-8C26-A4E2DFE35F86}" destId="{C231E5D8-AAEB-472D-A3BF-6E35E1FCB6D6}" srcOrd="6" destOrd="0" presId="urn:microsoft.com/office/officeart/2005/8/layout/vList2"/>
    <dgm:cxn modelId="{9B8A095A-44D7-4737-9FCB-B6CDC68CCFD3}" type="presParOf" srcId="{5F71CD57-FD5E-4014-8C26-A4E2DFE35F86}" destId="{82A92E03-1385-42D6-9DC6-EB502EE70117}" srcOrd="7" destOrd="0" presId="urn:microsoft.com/office/officeart/2005/8/layout/vList2"/>
    <dgm:cxn modelId="{5D076BD0-7FCC-4025-B429-61ACB96D5DD9}" type="presParOf" srcId="{5F71CD57-FD5E-4014-8C26-A4E2DFE35F86}" destId="{CB6B60C3-B317-46A7-AB58-7E087C9B6665}" srcOrd="8" destOrd="0" presId="urn:microsoft.com/office/officeart/2005/8/layout/vList2"/>
    <dgm:cxn modelId="{668DEC1A-3818-4C2D-9F6C-7C9C5FEA542F}" type="presParOf" srcId="{5F71CD57-FD5E-4014-8C26-A4E2DFE35F86}" destId="{4C3E0B2B-44B8-4489-A5D2-4F280D014D5B}" srcOrd="9" destOrd="0" presId="urn:microsoft.com/office/officeart/2005/8/layout/vList2"/>
    <dgm:cxn modelId="{89EAB975-2440-40C4-A01A-293C88D3D7D6}" type="presParOf" srcId="{5F71CD57-FD5E-4014-8C26-A4E2DFE35F86}" destId="{F34F61E5-EDA3-4C84-BE85-4B8347405CB6}" srcOrd="10" destOrd="0" presId="urn:microsoft.com/office/officeart/2005/8/layout/vList2"/>
    <dgm:cxn modelId="{6DB50343-02AE-417A-A18A-B2F66636D415}" type="presParOf" srcId="{5F71CD57-FD5E-4014-8C26-A4E2DFE35F86}" destId="{53DA95F6-4EAC-4E90-8BFC-0608D77BBE6B}" srcOrd="11" destOrd="0" presId="urn:microsoft.com/office/officeart/2005/8/layout/vList2"/>
    <dgm:cxn modelId="{6F7614EC-058A-419D-877F-311FC54B14F5}" type="presParOf" srcId="{5F71CD57-FD5E-4014-8C26-A4E2DFE35F86}" destId="{0A35B56F-818E-4EF9-8205-2E4D1B54A1DE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4EBBA9-23B1-4309-AD6A-CCD3146986B3}">
      <dsp:nvSpPr>
        <dsp:cNvPr id="0" name=""/>
        <dsp:cNvSpPr/>
      </dsp:nvSpPr>
      <dsp:spPr>
        <a:xfrm>
          <a:off x="0" y="289"/>
          <a:ext cx="4644239" cy="635602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A project will need </a:t>
          </a:r>
          <a:endParaRPr lang="en-US" sz="1600" kern="1200" dirty="0"/>
        </a:p>
      </dsp:txBody>
      <dsp:txXfrm>
        <a:off x="31028" y="31317"/>
        <a:ext cx="4582183" cy="573546"/>
      </dsp:txXfrm>
    </dsp:sp>
    <dsp:sp modelId="{D7197830-58B7-4008-B36E-B7580C27E614}">
      <dsp:nvSpPr>
        <dsp:cNvPr id="0" name=""/>
        <dsp:cNvSpPr/>
      </dsp:nvSpPr>
      <dsp:spPr>
        <a:xfrm>
          <a:off x="0" y="681971"/>
          <a:ext cx="4644239" cy="635602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A qualification</a:t>
          </a:r>
        </a:p>
      </dsp:txBody>
      <dsp:txXfrm>
        <a:off x="31028" y="712999"/>
        <a:ext cx="4582183" cy="573546"/>
      </dsp:txXfrm>
    </dsp:sp>
    <dsp:sp modelId="{D5942E0B-1A47-4762-8480-E5C9322016F0}">
      <dsp:nvSpPr>
        <dsp:cNvPr id="0" name=""/>
        <dsp:cNvSpPr/>
      </dsp:nvSpPr>
      <dsp:spPr>
        <a:xfrm>
          <a:off x="0" y="1363654"/>
          <a:ext cx="4644239" cy="635602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Some experience</a:t>
          </a:r>
        </a:p>
      </dsp:txBody>
      <dsp:txXfrm>
        <a:off x="31028" y="1394682"/>
        <a:ext cx="4582183" cy="573546"/>
      </dsp:txXfrm>
    </dsp:sp>
    <dsp:sp modelId="{C231E5D8-AAEB-472D-A3BF-6E35E1FCB6D6}">
      <dsp:nvSpPr>
        <dsp:cNvPr id="0" name=""/>
        <dsp:cNvSpPr/>
      </dsp:nvSpPr>
      <dsp:spPr>
        <a:xfrm>
          <a:off x="0" y="2045336"/>
          <a:ext cx="4644239" cy="635602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i="0" kern="1200" dirty="0"/>
            <a:t>NEA Level 3 </a:t>
          </a:r>
          <a:r>
            <a:rPr lang="en-US" sz="1600" kern="1200" dirty="0"/>
            <a:t>City and Guilds Certificate in Energy Awareness or DEA</a:t>
          </a:r>
        </a:p>
      </dsp:txBody>
      <dsp:txXfrm>
        <a:off x="31028" y="2076364"/>
        <a:ext cx="4582183" cy="573546"/>
      </dsp:txXfrm>
    </dsp:sp>
    <dsp:sp modelId="{CB6B60C3-B317-46A7-AB58-7E087C9B6665}">
      <dsp:nvSpPr>
        <dsp:cNvPr id="0" name=""/>
        <dsp:cNvSpPr/>
      </dsp:nvSpPr>
      <dsp:spPr>
        <a:xfrm>
          <a:off x="0" y="2727019"/>
          <a:ext cx="4644239" cy="635602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Supervision (shadowing then one-to-one mentoring through your first energy advice sessions)</a:t>
          </a:r>
        </a:p>
      </dsp:txBody>
      <dsp:txXfrm>
        <a:off x="31028" y="2758047"/>
        <a:ext cx="4582183" cy="573546"/>
      </dsp:txXfrm>
    </dsp:sp>
    <dsp:sp modelId="{F34F61E5-EDA3-4C84-BE85-4B8347405CB6}">
      <dsp:nvSpPr>
        <dsp:cNvPr id="0" name=""/>
        <dsp:cNvSpPr/>
      </dsp:nvSpPr>
      <dsp:spPr>
        <a:xfrm>
          <a:off x="0" y="3408701"/>
          <a:ext cx="4644239" cy="635602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i="0" kern="1200" dirty="0"/>
            <a:t>Mentoring for your organization</a:t>
          </a:r>
          <a:endParaRPr lang="en-US" sz="1600" kern="1200" dirty="0"/>
        </a:p>
      </dsp:txBody>
      <dsp:txXfrm>
        <a:off x="31028" y="3439729"/>
        <a:ext cx="4582183" cy="573546"/>
      </dsp:txXfrm>
    </dsp:sp>
    <dsp:sp modelId="{0A35B56F-818E-4EF9-8205-2E4D1B54A1DE}">
      <dsp:nvSpPr>
        <dsp:cNvPr id="0" name=""/>
        <dsp:cNvSpPr/>
      </dsp:nvSpPr>
      <dsp:spPr>
        <a:xfrm>
          <a:off x="0" y="4090384"/>
          <a:ext cx="4644239" cy="635602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i="0" kern="1200" dirty="0"/>
            <a:t>Support with fundraising</a:t>
          </a:r>
          <a:endParaRPr lang="en-US" sz="1600" kern="1200" dirty="0"/>
        </a:p>
      </dsp:txBody>
      <dsp:txXfrm>
        <a:off x="31028" y="4121412"/>
        <a:ext cx="4582183" cy="5735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648483-55F8-4BB0-B1E0-46C452251302}" type="datetimeFigureOut">
              <a:rPr lang="en-GB" smtClean="0"/>
              <a:t>20/06/2022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2D2AFD-042F-4162-BE99-3F65CAA5D6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8778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Gi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2D2AFD-042F-4162-BE99-3F65CAA5D6BC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01152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Gi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2D2AFD-042F-4162-BE99-3F65CAA5D6BC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62261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Alex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2D2AFD-042F-4162-BE99-3F65CAA5D6BC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39276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Alex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2D2AFD-042F-4162-BE99-3F65CAA5D6BC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28716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Gi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2D2AFD-042F-4162-BE99-3F65CAA5D6BC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050841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Gi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2D2AFD-042F-4162-BE99-3F65CAA5D6BC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440491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Break outs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2D2AFD-042F-4162-BE99-3F65CAA5D6BC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919891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Gi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2D2AFD-042F-4162-BE99-3F65CAA5D6BC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749793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Gi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2D2AFD-042F-4162-BE99-3F65CAA5D6BC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34919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Alex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2D2AFD-042F-4162-BE99-3F65CAA5D6BC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57631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Alex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2D2AFD-042F-4162-BE99-3F65CAA5D6BC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57123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Gi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2D2AFD-042F-4162-BE99-3F65CAA5D6BC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4352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Gi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2D2AFD-042F-4162-BE99-3F65CAA5D6BC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7204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Gi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2D2AFD-042F-4162-BE99-3F65CAA5D6BC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49779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Gi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2D2AFD-042F-4162-BE99-3F65CAA5D6BC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80228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Gi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2D2AFD-042F-4162-BE99-3F65CAA5D6BC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13146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Gi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2D2AFD-042F-4162-BE99-3F65CAA5D6BC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00444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7118F77-E938-4889-873C-EB8FC38E569D}" type="datetimeFigureOut">
              <a:rPr lang="en-GB" smtClean="0"/>
              <a:pPr>
                <a:defRPr/>
              </a:pPr>
              <a:t>20/06/2022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5D7C5D-5F26-427C-8395-AB840CFA0EBE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69193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636DA67-5927-4EA3-BA6E-46506F2C449F}" type="datetimeFigureOut">
              <a:rPr lang="en-GB" smtClean="0"/>
              <a:pPr>
                <a:defRPr/>
              </a:pPr>
              <a:t>20/06/2022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EAEEF7-FFC6-4B5C-9E3E-D93716AA188C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21758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BF73547-FF3E-4CAA-820A-AC385D0F8D22}" type="datetimeFigureOut">
              <a:rPr lang="en-GB" smtClean="0"/>
              <a:pPr>
                <a:defRPr/>
              </a:pPr>
              <a:t>20/06/2022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F08498-7659-4AB4-9209-EDD562508898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99280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BF0481A-1196-4424-BB36-E5F1DBB6867A}" type="datetimeFigureOut">
              <a:rPr lang="en-GB" smtClean="0"/>
              <a:pPr>
                <a:defRPr/>
              </a:pPr>
              <a:t>20/06/2022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92CBEB-0458-49E8-8657-F24E578BD698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45944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E43F623-1819-4CFC-9928-D71457944779}" type="datetimeFigureOut">
              <a:rPr lang="en-GB" smtClean="0"/>
              <a:pPr>
                <a:defRPr/>
              </a:pPr>
              <a:t>20/06/2022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A71F54-E75F-4207-A1F5-42D672CBFE05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72828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C0A34B1-93A3-4E31-9768-24F3AC1ECA4A}" type="datetimeFigureOut">
              <a:rPr lang="en-GB" smtClean="0"/>
              <a:pPr>
                <a:defRPr/>
              </a:pPr>
              <a:t>20/06/2022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5E25A3-5A8F-4B2F-A2C3-A4D7982D3F8F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55293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3098395-F9FD-4EE9-B2BD-7FF3C2D6749F}" type="datetimeFigureOut">
              <a:rPr lang="en-GB" smtClean="0"/>
              <a:pPr>
                <a:defRPr/>
              </a:pPr>
              <a:t>20/06/2022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6DBE6D-3D17-4672-944A-2D3FA7256323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38559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EC04542-04E9-458B-80B4-E4C475CB2128}" type="datetimeFigureOut">
              <a:rPr lang="en-GB" smtClean="0"/>
              <a:pPr>
                <a:defRPr/>
              </a:pPr>
              <a:t>20/06/2022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26DD75-78FE-48D1-B35F-29599D4E2384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54876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FC41C78-2B32-47CD-818C-08A88FD356CD}" type="datetimeFigureOut">
              <a:rPr lang="en-GB" smtClean="0"/>
              <a:pPr>
                <a:defRPr/>
              </a:pPr>
              <a:t>20/06/2022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1BA3EA-F416-462D-BA87-DC81A70E6C7B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80523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5E24987-0E32-451E-8051-9D87FC3D9464}" type="datetimeFigureOut">
              <a:rPr lang="en-GB" smtClean="0"/>
              <a:pPr>
                <a:defRPr/>
              </a:pPr>
              <a:t>20/06/2022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315337-FCD5-401C-BFDA-04355E257B1A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0822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92EEEA1-E78B-46DA-BC4F-177AD7562A5F}" type="datetimeFigureOut">
              <a:rPr lang="en-GB" smtClean="0"/>
              <a:pPr>
                <a:defRPr/>
              </a:pPr>
              <a:t>20/06/2022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B5E984-986E-4CB3-86C8-B63C700392A6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24823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B2810DF-37F6-412E-B869-075F1DE512FE}" type="datetimeFigureOut">
              <a:rPr lang="en-GB" smtClean="0"/>
              <a:pPr>
                <a:defRPr/>
              </a:pPr>
              <a:t>20/06/2022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B17C99E-F51D-4676-9B2C-C36EAF6770A3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7950" y="124612"/>
            <a:ext cx="2424509" cy="481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201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unityenergyengland.org/pages/funding-opportunities-2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idoxgroup.com/news/idox-group-launches-charity-funding-database/" TargetMode="External"/><Relationship Id="rId4" Type="http://schemas.openxmlformats.org/officeDocument/2006/relationships/hyperlink" Target="https://www.communityenergy.london/funding-opportunities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sv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6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1031">
            <a:extLst>
              <a:ext uri="{FF2B5EF4-FFF2-40B4-BE49-F238E27FC236}">
                <a16:creationId xmlns:a16="http://schemas.microsoft.com/office/drawing/2014/main" id="{928F64C6-FE22-4FC1-A763-DFCC514811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195918" y="4577975"/>
            <a:ext cx="5654511" cy="1899827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52601" y="4741948"/>
            <a:ext cx="5122140" cy="86203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700" kern="1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Selce Designing fuel poverty projects</a:t>
            </a:r>
          </a:p>
        </p:txBody>
      </p:sp>
      <p:pic>
        <p:nvPicPr>
          <p:cNvPr id="6" name="Picture 5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B723F173-E6CB-418A-941F-84E11193F7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227" y="820817"/>
            <a:ext cx="2848177" cy="101238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724" y="2422097"/>
            <a:ext cx="2685071" cy="2013804"/>
          </a:xfrm>
          <a:prstGeom prst="rect">
            <a:avLst/>
          </a:prstGeom>
        </p:spPr>
      </p:pic>
      <p:pic>
        <p:nvPicPr>
          <p:cNvPr id="11" name="Content Placeholder 9" descr="A group of people posing for the camera&#10;&#10;Description generated with very high confidence">
            <a:extLst>
              <a:ext uri="{FF2B5EF4-FFF2-40B4-BE49-F238E27FC236}">
                <a16:creationId xmlns:a16="http://schemas.microsoft.com/office/drawing/2014/main" id="{334484A4-D7FF-471F-B468-DD304710B31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1911" y="480658"/>
            <a:ext cx="2845104" cy="3793471"/>
          </a:xfrm>
          <a:prstGeom prst="rect">
            <a:avLst/>
          </a:prstGeom>
        </p:spPr>
      </p:pic>
      <p:pic>
        <p:nvPicPr>
          <p:cNvPr id="3" name="Picture 2" descr="Two people sitting at a table with a computer&#10;&#10;Description automatically generated with medium confidence">
            <a:extLst>
              <a:ext uri="{FF2B5EF4-FFF2-40B4-BE49-F238E27FC236}">
                <a16:creationId xmlns:a16="http://schemas.microsoft.com/office/drawing/2014/main" id="{82C96BDC-AEA1-0298-842E-9C4F73C146B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4632" y="1209513"/>
            <a:ext cx="2848488" cy="2335760"/>
          </a:xfrm>
          <a:prstGeom prst="rect">
            <a:avLst/>
          </a:prstGeom>
        </p:spPr>
      </p:pic>
      <p:cxnSp>
        <p:nvCxnSpPr>
          <p:cNvPr id="1034" name="Straight Connector 1033">
            <a:extLst>
              <a:ext uri="{FF2B5EF4-FFF2-40B4-BE49-F238E27FC236}">
                <a16:creationId xmlns:a16="http://schemas.microsoft.com/office/drawing/2014/main" id="{5C34627B-48E6-4F4D-B843-97717A86B4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539950" y="5694097"/>
            <a:ext cx="4114800" cy="0"/>
          </a:xfrm>
          <a:prstGeom prst="line">
            <a:avLst/>
          </a:prstGeom>
          <a:ln w="1587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23" descr="A group of people sitting in chairs&#10;&#10;Description automatically generated with medium confidence">
            <a:extLst>
              <a:ext uri="{FF2B5EF4-FFF2-40B4-BE49-F238E27FC236}">
                <a16:creationId xmlns:a16="http://schemas.microsoft.com/office/drawing/2014/main" id="{E2023479-0A80-4F64-902B-21A2C904C03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893" y="4525715"/>
            <a:ext cx="2680734" cy="2010551"/>
          </a:xfrm>
          <a:prstGeom prst="rect">
            <a:avLst/>
          </a:prstGeom>
        </p:spPr>
      </p:pic>
      <p:pic>
        <p:nvPicPr>
          <p:cNvPr id="1026" name="Picture 2" descr="Home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2726" y="5806457"/>
            <a:ext cx="1192868" cy="429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697015"/>
            <a:ext cx="958962" cy="725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CD62518A-1184-9419-A7BF-4DF57B1E0F9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84572841"/>
              </p:ext>
            </p:extLst>
          </p:nvPr>
        </p:nvGraphicFramePr>
        <p:xfrm>
          <a:off x="482600" y="900728"/>
          <a:ext cx="8178801" cy="505655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938825">
                  <a:extLst>
                    <a:ext uri="{9D8B030D-6E8A-4147-A177-3AD203B41FA5}">
                      <a16:colId xmlns:a16="http://schemas.microsoft.com/office/drawing/2014/main" val="440237551"/>
                    </a:ext>
                  </a:extLst>
                </a:gridCol>
                <a:gridCol w="945027">
                  <a:extLst>
                    <a:ext uri="{9D8B030D-6E8A-4147-A177-3AD203B41FA5}">
                      <a16:colId xmlns:a16="http://schemas.microsoft.com/office/drawing/2014/main" val="2469291525"/>
                    </a:ext>
                  </a:extLst>
                </a:gridCol>
                <a:gridCol w="976696">
                  <a:extLst>
                    <a:ext uri="{9D8B030D-6E8A-4147-A177-3AD203B41FA5}">
                      <a16:colId xmlns:a16="http://schemas.microsoft.com/office/drawing/2014/main" val="3810078629"/>
                    </a:ext>
                  </a:extLst>
                </a:gridCol>
                <a:gridCol w="693434">
                  <a:extLst>
                    <a:ext uri="{9D8B030D-6E8A-4147-A177-3AD203B41FA5}">
                      <a16:colId xmlns:a16="http://schemas.microsoft.com/office/drawing/2014/main" val="437798653"/>
                    </a:ext>
                  </a:extLst>
                </a:gridCol>
                <a:gridCol w="624819">
                  <a:extLst>
                    <a:ext uri="{9D8B030D-6E8A-4147-A177-3AD203B41FA5}">
                      <a16:colId xmlns:a16="http://schemas.microsoft.com/office/drawing/2014/main" val="1845272963"/>
                    </a:ext>
                  </a:extLst>
                </a:gridCol>
              </a:tblGrid>
              <a:tr h="39283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79" marR="6767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</a:rPr>
                        <a:t>Workshops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79" marR="6767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</a:rPr>
                        <a:t>Champion Programme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79" marR="6767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</a:rPr>
                        <a:t>Energy Cafe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79" marR="6767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</a:rPr>
                        <a:t>Home Visit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79" marR="67679" marT="0" marB="0"/>
                </a:tc>
                <a:extLst>
                  <a:ext uri="{0D108BD9-81ED-4DB2-BD59-A6C34878D82A}">
                    <a16:rowId xmlns:a16="http://schemas.microsoft.com/office/drawing/2014/main" val="1614549796"/>
                  </a:ext>
                </a:extLst>
              </a:tr>
              <a:tr h="22935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</a:rPr>
                        <a:t>Electricity and gas tariff price comparison 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79" marR="6767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79" marR="6767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79" marR="6767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79" marR="6767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79" marR="67679" marT="0" marB="0"/>
                </a:tc>
                <a:extLst>
                  <a:ext uri="{0D108BD9-81ED-4DB2-BD59-A6C34878D82A}">
                    <a16:rowId xmlns:a16="http://schemas.microsoft.com/office/drawing/2014/main" val="3031930620"/>
                  </a:ext>
                </a:extLst>
              </a:tr>
              <a:tr h="22935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</a:rPr>
                        <a:t>Application Warm Home Discount or Watersure or WaterHelp 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79" marR="6767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79" marR="6767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79" marR="6767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79" marR="6767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79" marR="67679" marT="0" marB="0"/>
                </a:tc>
                <a:extLst>
                  <a:ext uri="{0D108BD9-81ED-4DB2-BD59-A6C34878D82A}">
                    <a16:rowId xmlns:a16="http://schemas.microsoft.com/office/drawing/2014/main" val="3147232329"/>
                  </a:ext>
                </a:extLst>
              </a:tr>
              <a:tr h="22935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</a:rPr>
                        <a:t>Advice about behavioural measures to reduce demand. 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79" marR="6767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79" marR="6767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79" marR="6767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79" marR="6767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79" marR="67679" marT="0" marB="0"/>
                </a:tc>
                <a:extLst>
                  <a:ext uri="{0D108BD9-81ED-4DB2-BD59-A6C34878D82A}">
                    <a16:rowId xmlns:a16="http://schemas.microsoft.com/office/drawing/2014/main" val="131810732"/>
                  </a:ext>
                </a:extLst>
              </a:tr>
              <a:tr h="22935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</a:rPr>
                        <a:t>Work to enable clients to effectively manage fuel debt. 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79" marR="6767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79" marR="6767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79" marR="6767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79" marR="6767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79" marR="67679" marT="0" marB="0"/>
                </a:tc>
                <a:extLst>
                  <a:ext uri="{0D108BD9-81ED-4DB2-BD59-A6C34878D82A}">
                    <a16:rowId xmlns:a16="http://schemas.microsoft.com/office/drawing/2014/main" val="2814024222"/>
                  </a:ext>
                </a:extLst>
              </a:tr>
              <a:tr h="22935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</a:rPr>
                        <a:t>Application for priority services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79" marR="6767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79" marR="6767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79" marR="6767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79" marR="6767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79" marR="67679" marT="0" marB="0"/>
                </a:tc>
                <a:extLst>
                  <a:ext uri="{0D108BD9-81ED-4DB2-BD59-A6C34878D82A}">
                    <a16:rowId xmlns:a16="http://schemas.microsoft.com/office/drawing/2014/main" val="76363327"/>
                  </a:ext>
                </a:extLst>
              </a:tr>
              <a:tr h="42816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</a:rPr>
                        <a:t>Assessment and application for grants to replace old inefficient (expensive to run) white goods. 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79" marR="6767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79" marR="6767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79" marR="6767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79" marR="6767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79" marR="67679" marT="0" marB="0"/>
                </a:tc>
                <a:extLst>
                  <a:ext uri="{0D108BD9-81ED-4DB2-BD59-A6C34878D82A}">
                    <a16:rowId xmlns:a16="http://schemas.microsoft.com/office/drawing/2014/main" val="3075129846"/>
                  </a:ext>
                </a:extLst>
              </a:tr>
              <a:tr h="22935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</a:rPr>
                        <a:t>Advocate for clients in disputes with energy companies 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79" marR="6767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79" marR="6767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79" marR="6767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79" marR="6767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79" marR="67679" marT="0" marB="0"/>
                </a:tc>
                <a:extLst>
                  <a:ext uri="{0D108BD9-81ED-4DB2-BD59-A6C34878D82A}">
                    <a16:rowId xmlns:a16="http://schemas.microsoft.com/office/drawing/2014/main" val="1240530300"/>
                  </a:ext>
                </a:extLst>
              </a:tr>
              <a:tr h="22935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</a:rPr>
                        <a:t>Provide information about Smart Meters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79" marR="6767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79" marR="6767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79" marR="6767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79" marR="6767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79" marR="67679" marT="0" marB="0"/>
                </a:tc>
                <a:extLst>
                  <a:ext uri="{0D108BD9-81ED-4DB2-BD59-A6C34878D82A}">
                    <a16:rowId xmlns:a16="http://schemas.microsoft.com/office/drawing/2014/main" val="1689708887"/>
                  </a:ext>
                </a:extLst>
              </a:tr>
              <a:tr h="22935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</a:rPr>
                        <a:t>Referrals to other local support services. 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79" marR="6767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79" marR="6767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79" marR="6767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79" marR="6767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79" marR="67679" marT="0" marB="0"/>
                </a:tc>
                <a:extLst>
                  <a:ext uri="{0D108BD9-81ED-4DB2-BD59-A6C34878D82A}">
                    <a16:rowId xmlns:a16="http://schemas.microsoft.com/office/drawing/2014/main" val="674621627"/>
                  </a:ext>
                </a:extLst>
              </a:tr>
              <a:tr h="22935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</a:rPr>
                        <a:t>Emergency electric heater loan scheme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79" marR="6767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79" marR="6767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79" marR="6767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79" marR="6767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79" marR="67679" marT="0" marB="0"/>
                </a:tc>
                <a:extLst>
                  <a:ext uri="{0D108BD9-81ED-4DB2-BD59-A6C34878D82A}">
                    <a16:rowId xmlns:a16="http://schemas.microsoft.com/office/drawing/2014/main" val="2730493423"/>
                  </a:ext>
                </a:extLst>
              </a:tr>
              <a:tr h="42816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</a:rPr>
                        <a:t>A basic fire safety check and appropriate referral to “Fire Safe and Well” services;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79" marR="6767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79" marR="6767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79" marR="6767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79" marR="6767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79" marR="67679" marT="0" marB="0"/>
                </a:tc>
                <a:extLst>
                  <a:ext uri="{0D108BD9-81ED-4DB2-BD59-A6C34878D82A}">
                    <a16:rowId xmlns:a16="http://schemas.microsoft.com/office/drawing/2014/main" val="3143596303"/>
                  </a:ext>
                </a:extLst>
              </a:tr>
              <a:tr h="22935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</a:rPr>
                        <a:t>Practical help on the use of heating systems or controls;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79" marR="6767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79" marR="6767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79" marR="6767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79" marR="6767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79" marR="67679" marT="0" marB="0"/>
                </a:tc>
                <a:extLst>
                  <a:ext uri="{0D108BD9-81ED-4DB2-BD59-A6C34878D82A}">
                    <a16:rowId xmlns:a16="http://schemas.microsoft.com/office/drawing/2014/main" val="329487685"/>
                  </a:ext>
                </a:extLst>
              </a:tr>
              <a:tr h="22935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</a:rPr>
                        <a:t>Practical demonstrations of how to cut mould or damp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79" marR="6767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79" marR="6767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79" marR="6767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79" marR="6767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79" marR="67679" marT="0" marB="0"/>
                </a:tc>
                <a:extLst>
                  <a:ext uri="{0D108BD9-81ED-4DB2-BD59-A6C34878D82A}">
                    <a16:rowId xmlns:a16="http://schemas.microsoft.com/office/drawing/2014/main" val="3388765251"/>
                  </a:ext>
                </a:extLst>
              </a:tr>
              <a:tr h="42816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</a:rPr>
                        <a:t>Assessment and applications for funded major measures (insulation, renewable heat or solar PV)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79" marR="6767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79" marR="6767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79" marR="6767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79" marR="6767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79" marR="67679" marT="0" marB="0"/>
                </a:tc>
                <a:extLst>
                  <a:ext uri="{0D108BD9-81ED-4DB2-BD59-A6C34878D82A}">
                    <a16:rowId xmlns:a16="http://schemas.microsoft.com/office/drawing/2014/main" val="1939887124"/>
                  </a:ext>
                </a:extLst>
              </a:tr>
              <a:tr h="6269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</a:rPr>
                        <a:t>Advocacy with landlords/social housing providers in the case of violation of decent homes standards or minimum energy efficiency standards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79" marR="6767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79" marR="6767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79" marR="6767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79" marR="6767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79" marR="67679" marT="0" marB="0"/>
                </a:tc>
                <a:extLst>
                  <a:ext uri="{0D108BD9-81ED-4DB2-BD59-A6C34878D82A}">
                    <a16:rowId xmlns:a16="http://schemas.microsoft.com/office/drawing/2014/main" val="62229079"/>
                  </a:ext>
                </a:extLst>
              </a:tr>
              <a:tr h="22935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</a:rPr>
                        <a:t>Installation of light measures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79" marR="6767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79" marR="6767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79" marR="6767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79" marR="6767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dirty="0">
                          <a:effectLst/>
                        </a:rPr>
                        <a:t> 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79" marR="67679" marT="0" marB="0"/>
                </a:tc>
                <a:extLst>
                  <a:ext uri="{0D108BD9-81ED-4DB2-BD59-A6C34878D82A}">
                    <a16:rowId xmlns:a16="http://schemas.microsoft.com/office/drawing/2014/main" val="32709871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077604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6" name="Rectangle 55">
            <a:extLst>
              <a:ext uri="{FF2B5EF4-FFF2-40B4-BE49-F238E27FC236}">
                <a16:creationId xmlns:a16="http://schemas.microsoft.com/office/drawing/2014/main" id="{84DF55BE-B4AB-4BA1-BDE1-E9F7FB3F11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57A15E1-4674-4256-89FE-17752D7397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539578"/>
            <a:ext cx="4485959" cy="1684638"/>
          </a:xfrm>
        </p:spPr>
        <p:txBody>
          <a:bodyPr>
            <a:normAutofit/>
          </a:bodyPr>
          <a:lstStyle/>
          <a:p>
            <a:pPr defTabSz="914400" fontAlgn="auto">
              <a:spcAft>
                <a:spcPts val="0"/>
              </a:spcAft>
              <a:buClr>
                <a:schemeClr val="lt1"/>
              </a:buClr>
              <a:buSzPts val="2900"/>
            </a:pPr>
            <a:r>
              <a:rPr lang="en-US" sz="3500" b="1">
                <a:sym typeface="Gill Sans"/>
              </a:rPr>
              <a:t>Funding Sources</a:t>
            </a:r>
            <a:endParaRPr lang="en-US" sz="35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975FB8-E03C-434F-90BE-B1B7F1B387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409568"/>
            <a:ext cx="4485959" cy="3690551"/>
          </a:xfrm>
        </p:spPr>
        <p:txBody>
          <a:bodyPr>
            <a:normAutofit/>
          </a:bodyPr>
          <a:lstStyle/>
          <a:p>
            <a:pPr marL="0" defTabSz="914400" fontAlgn="auto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</a:pPr>
            <a:r>
              <a:rPr lang="en-US" sz="1400">
                <a:sym typeface="Gill Sans"/>
              </a:rPr>
              <a:t>Energy Industry Funders e.g. BGET</a:t>
            </a:r>
          </a:p>
          <a:p>
            <a:pPr marL="0" defTabSz="914400" fontAlgn="auto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</a:pPr>
            <a:r>
              <a:rPr lang="en-US" sz="1400">
                <a:sym typeface="Gill Sans"/>
              </a:rPr>
              <a:t>Redress</a:t>
            </a:r>
          </a:p>
          <a:p>
            <a:pPr marL="0" defTabSz="914400" fontAlgn="auto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</a:pPr>
            <a:r>
              <a:rPr lang="en-US" sz="1400">
                <a:sym typeface="Gill Sans"/>
              </a:rPr>
              <a:t>UKPN Power Partners</a:t>
            </a:r>
          </a:p>
          <a:p>
            <a:pPr marL="0" indent="0" defTabSz="914400" fontAlgn="auto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</a:pPr>
            <a:endParaRPr lang="en-US" sz="1400">
              <a:sym typeface="Gill Sans"/>
            </a:endParaRPr>
          </a:p>
          <a:p>
            <a:pPr marL="0" defTabSz="914400">
              <a:spcBef>
                <a:spcPts val="0"/>
              </a:spcBef>
              <a:buClr>
                <a:schemeClr val="dk1"/>
              </a:buClr>
              <a:buSzPts val="1700"/>
            </a:pPr>
            <a:r>
              <a:rPr lang="en-US" sz="1400">
                <a:sym typeface="Gill Sans"/>
              </a:rPr>
              <a:t>Government Funding (BEIS, Defra, </a:t>
            </a:r>
            <a:r>
              <a:rPr lang="en-GB" sz="1400"/>
              <a:t>DLUHC)</a:t>
            </a:r>
            <a:endParaRPr lang="en-US" sz="1400">
              <a:sym typeface="Gill Sans"/>
            </a:endParaRPr>
          </a:p>
          <a:p>
            <a:pPr defTabSz="914400" fontAlgn="auto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</a:pPr>
            <a:r>
              <a:rPr lang="en-US" sz="1400">
                <a:sym typeface="Gill Sans"/>
              </a:rPr>
              <a:t>Big Energy Saving Network</a:t>
            </a:r>
          </a:p>
          <a:p>
            <a:pPr defTabSz="914400" fontAlgn="auto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</a:pPr>
            <a:endParaRPr lang="en-US" sz="1400">
              <a:sym typeface="Gill Sans"/>
            </a:endParaRPr>
          </a:p>
          <a:p>
            <a:pPr marL="0" indent="0" defTabSz="914400" fontAlgn="auto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</a:pPr>
            <a:r>
              <a:rPr lang="en-US" sz="1400">
                <a:sym typeface="Gill Sans"/>
              </a:rPr>
              <a:t>Local Funders</a:t>
            </a:r>
          </a:p>
          <a:p>
            <a:pPr defTabSz="914400" fontAlgn="auto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</a:pPr>
            <a:r>
              <a:rPr lang="en-US" sz="1400">
                <a:sym typeface="Gill Sans"/>
              </a:rPr>
              <a:t>LCEF</a:t>
            </a:r>
          </a:p>
          <a:p>
            <a:pPr defTabSz="914400" fontAlgn="auto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</a:pPr>
            <a:r>
              <a:rPr lang="en-US" sz="1400">
                <a:sym typeface="Gill Sans"/>
              </a:rPr>
              <a:t>Local funds such as Deptford Challenge Trust</a:t>
            </a:r>
          </a:p>
          <a:p>
            <a:pPr defTabSz="914400" fontAlgn="auto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</a:pPr>
            <a:r>
              <a:rPr lang="en-US" sz="1400">
                <a:sym typeface="Gill Sans"/>
              </a:rPr>
              <a:t>Trust for London</a:t>
            </a:r>
          </a:p>
          <a:p>
            <a:pPr defTabSz="914400" fontAlgn="auto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</a:pPr>
            <a:r>
              <a:rPr lang="en-US" sz="1400">
                <a:sym typeface="Gill Sans"/>
              </a:rPr>
              <a:t>Your LA (e.g. CIL or commissions)</a:t>
            </a:r>
          </a:p>
          <a:p>
            <a:pPr marL="0" indent="0" defTabSz="914400" fontAlgn="auto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</a:pPr>
            <a:endParaRPr lang="en-US" sz="1400">
              <a:sym typeface="Gill Sans"/>
            </a:endParaRPr>
          </a:p>
          <a:p>
            <a:pPr marL="0" defTabSz="914400" fontAlgn="auto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</a:pPr>
            <a:r>
              <a:rPr lang="en-US" sz="1400">
                <a:sym typeface="Gill Sans"/>
              </a:rPr>
              <a:t>National Funders</a:t>
            </a:r>
          </a:p>
          <a:p>
            <a:pPr defTabSz="914400" fontAlgn="auto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</a:pPr>
            <a:r>
              <a:rPr lang="en-US" sz="1400">
                <a:sym typeface="Gill Sans"/>
              </a:rPr>
              <a:t>National Lottery (Awards for All)</a:t>
            </a:r>
          </a:p>
          <a:p>
            <a:pPr defTabSz="914400" fontAlgn="auto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</a:pPr>
            <a:r>
              <a:rPr lang="en-US" sz="1400">
                <a:sym typeface="Gill Sans"/>
              </a:rPr>
              <a:t>Esmee Fairbairn</a:t>
            </a:r>
          </a:p>
          <a:p>
            <a:pPr marL="0" indent="0" defTabSz="914400" fontAlgn="auto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</a:pPr>
            <a:endParaRPr lang="en-US" sz="1400">
              <a:sym typeface="Gill San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759DA38-1B26-2167-9C8A-C9D933FFCE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0643" y="659505"/>
            <a:ext cx="3608155" cy="1650730"/>
          </a:xfrm>
          <a:prstGeom prst="rect">
            <a:avLst/>
          </a:prstGeom>
        </p:spPr>
      </p:pic>
      <p:pic>
        <p:nvPicPr>
          <p:cNvPr id="9" name="Google Shape;433;p65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0FB02499-893F-4294-88BF-F57F8DEA4FDF}"/>
              </a:ext>
            </a:extLst>
          </p:cNvPr>
          <p:cNvPicPr preferRelativeResize="0"/>
          <p:nvPr/>
        </p:nvPicPr>
        <p:blipFill rotWithShape="1">
          <a:blip r:embed="rId4"/>
          <a:srcRect l="9211" r="29175"/>
          <a:stretch/>
        </p:blipFill>
        <p:spPr>
          <a:xfrm>
            <a:off x="5475760" y="2961503"/>
            <a:ext cx="3437912" cy="313861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330736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880C9-51FE-89BF-1245-E916226B2A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 Tips for Funding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DAE7BA-40B1-91E8-AEDB-31391EB564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400" dirty="0">
                <a:sym typeface="Gill Sans"/>
              </a:rPr>
              <a:t>Define your project first then find a funder</a:t>
            </a:r>
          </a:p>
          <a:p>
            <a:r>
              <a:rPr lang="en-US" sz="2400" dirty="0">
                <a:sym typeface="Gill Sans"/>
              </a:rPr>
              <a:t>Understand the need and rationale for delivery</a:t>
            </a:r>
          </a:p>
          <a:p>
            <a:r>
              <a:rPr lang="en-US" sz="2400" dirty="0">
                <a:sym typeface="Gill Sans"/>
              </a:rPr>
              <a:t>Define the outcomes (not deliverables)</a:t>
            </a:r>
          </a:p>
          <a:p>
            <a:r>
              <a:rPr lang="en-US" sz="2400" dirty="0">
                <a:sym typeface="Gill Sans"/>
              </a:rPr>
              <a:t>Budget carefully</a:t>
            </a:r>
          </a:p>
          <a:p>
            <a:r>
              <a:rPr lang="en-US" sz="2400" dirty="0">
                <a:sym typeface="Gill Sans"/>
              </a:rPr>
              <a:t>Have a plan for measuring your impact</a:t>
            </a:r>
          </a:p>
          <a:p>
            <a:pPr marL="0" indent="0">
              <a:buNone/>
            </a:pPr>
            <a:endParaRPr lang="en-US" sz="2400" u="sng" dirty="0">
              <a:sym typeface="Gill Sans"/>
              <a:hlinkClick r:id="rId3"/>
            </a:endParaRPr>
          </a:p>
          <a:p>
            <a:pPr marL="0" indent="0">
              <a:buNone/>
            </a:pPr>
            <a:r>
              <a:rPr lang="en-US" sz="2400" u="sng" dirty="0">
                <a:sym typeface="Gill Sans"/>
              </a:rPr>
              <a:t>Sources of Information</a:t>
            </a:r>
            <a:endParaRPr lang="en-US" sz="2400" u="sng" dirty="0">
              <a:sym typeface="Gill Sans"/>
              <a:hlinkClick r:id="rId3"/>
            </a:endParaRPr>
          </a:p>
          <a:p>
            <a:r>
              <a:rPr lang="en-US" sz="2400" dirty="0">
                <a:sym typeface="Gill Sans"/>
                <a:hlinkClick r:id="rId3"/>
              </a:rPr>
              <a:t>https://communityenergyengland.org/pages/funding-opportunities-2</a:t>
            </a:r>
            <a:endParaRPr lang="en-US" sz="2400" dirty="0">
              <a:sym typeface="Gill Sans"/>
            </a:endParaRPr>
          </a:p>
          <a:p>
            <a:r>
              <a:rPr lang="en-US" sz="2400" dirty="0">
                <a:sym typeface="Gill Sans"/>
                <a:hlinkClick r:id="rId4"/>
              </a:rPr>
              <a:t>https://www.communityenergy.london/funding-opportunities/</a:t>
            </a:r>
            <a:endParaRPr lang="en-US" sz="2400" dirty="0">
              <a:sym typeface="Gill Sans"/>
            </a:endParaRPr>
          </a:p>
          <a:p>
            <a:r>
              <a:rPr lang="en-GB" dirty="0">
                <a:hlinkClick r:id="rId5"/>
              </a:rPr>
              <a:t>https://www.idoxgroup.com/news/idox-group-launches-charity-funding-database/</a:t>
            </a:r>
            <a:endParaRPr lang="en-GB" dirty="0"/>
          </a:p>
          <a:p>
            <a:r>
              <a:rPr lang="en-GB" dirty="0"/>
              <a:t>Go to CEL workshop</a:t>
            </a:r>
          </a:p>
        </p:txBody>
      </p:sp>
    </p:spTree>
    <p:extLst>
      <p:ext uri="{BB962C8B-B14F-4D97-AF65-F5344CB8AC3E}">
        <p14:creationId xmlns:p14="http://schemas.microsoft.com/office/powerpoint/2010/main" val="40849518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" name="Rectangle 24">
            <a:extLst>
              <a:ext uri="{FF2B5EF4-FFF2-40B4-BE49-F238E27FC236}">
                <a16:creationId xmlns:a16="http://schemas.microsoft.com/office/drawing/2014/main" id="{637B2035-1FCB-439A-B421-095E136C7E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26">
            <a:extLst>
              <a:ext uri="{FF2B5EF4-FFF2-40B4-BE49-F238E27FC236}">
                <a16:creationId xmlns:a16="http://schemas.microsoft.com/office/drawing/2014/main" id="{676D6CDF-C512-4739-B158-55EE955EFA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4127" y="-1"/>
            <a:ext cx="9143999" cy="6857999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26ED80D-A6B8-41F4-AF11-8A30069E1A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2774" y="670559"/>
            <a:ext cx="3512491" cy="2148841"/>
          </a:xfrm>
        </p:spPr>
        <p:txBody>
          <a:bodyPr anchor="t">
            <a:normAutofit/>
          </a:bodyPr>
          <a:lstStyle/>
          <a:p>
            <a:r>
              <a:rPr lang="en-GB" dirty="0"/>
              <a:t>Step 4 Communications and outreach</a:t>
            </a:r>
          </a:p>
        </p:txBody>
      </p:sp>
      <p:pic>
        <p:nvPicPr>
          <p:cNvPr id="5" name="Picture 4" descr="A group of people holding boxes&#10;&#10;Description automatically generated with medium confidence">
            <a:extLst>
              <a:ext uri="{FF2B5EF4-FFF2-40B4-BE49-F238E27FC236}">
                <a16:creationId xmlns:a16="http://schemas.microsoft.com/office/drawing/2014/main" id="{FFE2B085-5807-4C81-82C1-A49AD2B375B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1" r="14533"/>
          <a:stretch/>
        </p:blipFill>
        <p:spPr>
          <a:xfrm>
            <a:off x="20" y="3105151"/>
            <a:ext cx="4836298" cy="3752849"/>
          </a:xfrm>
          <a:custGeom>
            <a:avLst/>
            <a:gdLst/>
            <a:ahLst/>
            <a:cxnLst/>
            <a:rect l="l" t="t" r="r" b="b"/>
            <a:pathLst>
              <a:path w="6448424" h="3752849">
                <a:moveTo>
                  <a:pt x="0" y="0"/>
                </a:moveTo>
                <a:lnTo>
                  <a:pt x="137978" y="22215"/>
                </a:lnTo>
                <a:cubicBezTo>
                  <a:pt x="196046" y="32277"/>
                  <a:pt x="252469" y="42437"/>
                  <a:pt x="295660" y="49771"/>
                </a:cubicBezTo>
                <a:cubicBezTo>
                  <a:pt x="364885" y="66610"/>
                  <a:pt x="403214" y="32071"/>
                  <a:pt x="456941" y="65635"/>
                </a:cubicBezTo>
                <a:cubicBezTo>
                  <a:pt x="529612" y="69090"/>
                  <a:pt x="662508" y="71245"/>
                  <a:pt x="731691" y="70501"/>
                </a:cubicBezTo>
                <a:cubicBezTo>
                  <a:pt x="768741" y="62400"/>
                  <a:pt x="808263" y="64633"/>
                  <a:pt x="841820" y="61171"/>
                </a:cubicBezTo>
                <a:cubicBezTo>
                  <a:pt x="958973" y="43639"/>
                  <a:pt x="1009730" y="45863"/>
                  <a:pt x="1068219" y="39136"/>
                </a:cubicBezTo>
                <a:cubicBezTo>
                  <a:pt x="1104329" y="33447"/>
                  <a:pt x="1156536" y="44203"/>
                  <a:pt x="1174190" y="38808"/>
                </a:cubicBezTo>
                <a:cubicBezTo>
                  <a:pt x="1188943" y="36385"/>
                  <a:pt x="1213832" y="14880"/>
                  <a:pt x="1225923" y="34507"/>
                </a:cubicBezTo>
                <a:cubicBezTo>
                  <a:pt x="1305283" y="8501"/>
                  <a:pt x="1319617" y="30839"/>
                  <a:pt x="1385617" y="18003"/>
                </a:cubicBezTo>
                <a:cubicBezTo>
                  <a:pt x="1461876" y="-26747"/>
                  <a:pt x="1519510" y="56342"/>
                  <a:pt x="1563967" y="4638"/>
                </a:cubicBezTo>
                <a:lnTo>
                  <a:pt x="1676634" y="10582"/>
                </a:lnTo>
                <a:lnTo>
                  <a:pt x="1769429" y="20265"/>
                </a:lnTo>
                <a:cubicBezTo>
                  <a:pt x="1790625" y="23534"/>
                  <a:pt x="1880369" y="18448"/>
                  <a:pt x="1900584" y="27732"/>
                </a:cubicBezTo>
                <a:cubicBezTo>
                  <a:pt x="2072430" y="22762"/>
                  <a:pt x="2014935" y="5831"/>
                  <a:pt x="2127041" y="22101"/>
                </a:cubicBezTo>
                <a:cubicBezTo>
                  <a:pt x="2168847" y="65820"/>
                  <a:pt x="2153052" y="28773"/>
                  <a:pt x="2211644" y="44507"/>
                </a:cubicBezTo>
                <a:cubicBezTo>
                  <a:pt x="2211201" y="9921"/>
                  <a:pt x="2277596" y="73686"/>
                  <a:pt x="2299605" y="38004"/>
                </a:cubicBezTo>
                <a:cubicBezTo>
                  <a:pt x="2309570" y="41997"/>
                  <a:pt x="2318531" y="46991"/>
                  <a:pt x="2327359" y="52270"/>
                </a:cubicBezTo>
                <a:lnTo>
                  <a:pt x="2331995" y="55017"/>
                </a:lnTo>
                <a:lnTo>
                  <a:pt x="2353777" y="59755"/>
                </a:lnTo>
                <a:lnTo>
                  <a:pt x="2355893" y="68914"/>
                </a:lnTo>
                <a:lnTo>
                  <a:pt x="2385794" y="81650"/>
                </a:lnTo>
                <a:cubicBezTo>
                  <a:pt x="2397613" y="85211"/>
                  <a:pt x="2411061" y="87627"/>
                  <a:pt x="2427010" y="88184"/>
                </a:cubicBezTo>
                <a:cubicBezTo>
                  <a:pt x="2486314" y="76422"/>
                  <a:pt x="2553170" y="126870"/>
                  <a:pt x="2627153" y="110451"/>
                </a:cubicBezTo>
                <a:cubicBezTo>
                  <a:pt x="2653722" y="107383"/>
                  <a:pt x="2732043" y="116068"/>
                  <a:pt x="2744462" y="128780"/>
                </a:cubicBezTo>
                <a:cubicBezTo>
                  <a:pt x="2760299" y="132873"/>
                  <a:pt x="2780248" y="130843"/>
                  <a:pt x="2785202" y="143610"/>
                </a:cubicBezTo>
                <a:cubicBezTo>
                  <a:pt x="2794558" y="159316"/>
                  <a:pt x="2856498" y="142821"/>
                  <a:pt x="2844667" y="159029"/>
                </a:cubicBezTo>
                <a:cubicBezTo>
                  <a:pt x="2888530" y="147871"/>
                  <a:pt x="2914187" y="181391"/>
                  <a:pt x="2946649" y="192330"/>
                </a:cubicBezTo>
                <a:cubicBezTo>
                  <a:pt x="2981872" y="180417"/>
                  <a:pt x="3015239" y="215115"/>
                  <a:pt x="3088812" y="226485"/>
                </a:cubicBezTo>
                <a:cubicBezTo>
                  <a:pt x="3127734" y="212524"/>
                  <a:pt x="3138301" y="234381"/>
                  <a:pt x="3208669" y="217774"/>
                </a:cubicBezTo>
                <a:cubicBezTo>
                  <a:pt x="3242208" y="219284"/>
                  <a:pt x="3229623" y="233297"/>
                  <a:pt x="3290045" y="235553"/>
                </a:cubicBezTo>
                <a:cubicBezTo>
                  <a:pt x="3399655" y="215239"/>
                  <a:pt x="3444518" y="245862"/>
                  <a:pt x="3529335" y="249571"/>
                </a:cubicBezTo>
                <a:cubicBezTo>
                  <a:pt x="3623697" y="257405"/>
                  <a:pt x="3587652" y="268832"/>
                  <a:pt x="3716766" y="252690"/>
                </a:cubicBezTo>
                <a:cubicBezTo>
                  <a:pt x="3723469" y="267318"/>
                  <a:pt x="3737863" y="269842"/>
                  <a:pt x="3765333" y="266823"/>
                </a:cubicBezTo>
                <a:cubicBezTo>
                  <a:pt x="3810754" y="271601"/>
                  <a:pt x="3792745" y="303866"/>
                  <a:pt x="3846897" y="290090"/>
                </a:cubicBezTo>
                <a:cubicBezTo>
                  <a:pt x="3830941" y="306608"/>
                  <a:pt x="3929114" y="308026"/>
                  <a:pt x="3900217" y="323590"/>
                </a:cubicBezTo>
                <a:cubicBezTo>
                  <a:pt x="3922367" y="343425"/>
                  <a:pt x="3948574" y="318948"/>
                  <a:pt x="3971444" y="336662"/>
                </a:cubicBezTo>
                <a:cubicBezTo>
                  <a:pt x="4002781" y="344193"/>
                  <a:pt x="3960997" y="315419"/>
                  <a:pt x="3997868" y="318867"/>
                </a:cubicBezTo>
                <a:cubicBezTo>
                  <a:pt x="4041159" y="326219"/>
                  <a:pt x="4055435" y="293981"/>
                  <a:pt x="4070852" y="339615"/>
                </a:cubicBezTo>
                <a:cubicBezTo>
                  <a:pt x="4121286" y="335828"/>
                  <a:pt x="4121920" y="355506"/>
                  <a:pt x="4180483" y="373369"/>
                </a:cubicBezTo>
                <a:cubicBezTo>
                  <a:pt x="4211379" y="366707"/>
                  <a:pt x="4230171" y="374664"/>
                  <a:pt x="4246264" y="387458"/>
                </a:cubicBezTo>
                <a:cubicBezTo>
                  <a:pt x="4308508" y="393310"/>
                  <a:pt x="4357326" y="416142"/>
                  <a:pt x="4423169" y="431783"/>
                </a:cubicBezTo>
                <a:lnTo>
                  <a:pt x="4446752" y="435383"/>
                </a:lnTo>
                <a:lnTo>
                  <a:pt x="4446954" y="435566"/>
                </a:lnTo>
                <a:cubicBezTo>
                  <a:pt x="4508528" y="480137"/>
                  <a:pt x="4617740" y="529869"/>
                  <a:pt x="4662523" y="553169"/>
                </a:cubicBezTo>
                <a:cubicBezTo>
                  <a:pt x="4720320" y="547046"/>
                  <a:pt x="4678644" y="560102"/>
                  <a:pt x="4715641" y="575354"/>
                </a:cubicBezTo>
                <a:cubicBezTo>
                  <a:pt x="4682056" y="593278"/>
                  <a:pt x="4768370" y="586520"/>
                  <a:pt x="4742071" y="614016"/>
                </a:cubicBezTo>
                <a:cubicBezTo>
                  <a:pt x="4749637" y="615922"/>
                  <a:pt x="4757797" y="616899"/>
                  <a:pt x="4766183" y="617675"/>
                </a:cubicBezTo>
                <a:lnTo>
                  <a:pt x="4770562" y="618094"/>
                </a:lnTo>
                <a:lnTo>
                  <a:pt x="4783240" y="624350"/>
                </a:lnTo>
                <a:lnTo>
                  <a:pt x="4792882" y="620401"/>
                </a:lnTo>
                <a:lnTo>
                  <a:pt x="4816310" y="625721"/>
                </a:lnTo>
                <a:cubicBezTo>
                  <a:pt x="4824144" y="628595"/>
                  <a:pt x="4831482" y="632720"/>
                  <a:pt x="4837953" y="638824"/>
                </a:cubicBezTo>
                <a:cubicBezTo>
                  <a:pt x="4848645" y="668753"/>
                  <a:pt x="4922266" y="669148"/>
                  <a:pt x="4933914" y="707398"/>
                </a:cubicBezTo>
                <a:cubicBezTo>
                  <a:pt x="4940833" y="719653"/>
                  <a:pt x="4978358" y="746502"/>
                  <a:pt x="4995259" y="744825"/>
                </a:cubicBezTo>
                <a:cubicBezTo>
                  <a:pt x="5005107" y="749034"/>
                  <a:pt x="5010567" y="758092"/>
                  <a:pt x="5024744" y="753396"/>
                </a:cubicBezTo>
                <a:cubicBezTo>
                  <a:pt x="5047511" y="761361"/>
                  <a:pt x="5109162" y="783016"/>
                  <a:pt x="5131877" y="792613"/>
                </a:cubicBezTo>
                <a:cubicBezTo>
                  <a:pt x="5132671" y="802792"/>
                  <a:pt x="5144554" y="806683"/>
                  <a:pt x="5161031" y="810975"/>
                </a:cubicBezTo>
                <a:lnTo>
                  <a:pt x="5176815" y="815342"/>
                </a:lnTo>
                <a:lnTo>
                  <a:pt x="5180064" y="831233"/>
                </a:lnTo>
                <a:cubicBezTo>
                  <a:pt x="5202966" y="819270"/>
                  <a:pt x="5188976" y="863361"/>
                  <a:pt x="5215059" y="865080"/>
                </a:cubicBezTo>
                <a:cubicBezTo>
                  <a:pt x="5235765" y="864786"/>
                  <a:pt x="5236347" y="878098"/>
                  <a:pt x="5245643" y="887119"/>
                </a:cubicBezTo>
                <a:cubicBezTo>
                  <a:pt x="5267660" y="891609"/>
                  <a:pt x="5295742" y="939348"/>
                  <a:pt x="5295952" y="957174"/>
                </a:cubicBezTo>
                <a:cubicBezTo>
                  <a:pt x="5284322" y="1008946"/>
                  <a:pt x="5374979" y="1038019"/>
                  <a:pt x="5367826" y="1079140"/>
                </a:cubicBezTo>
                <a:cubicBezTo>
                  <a:pt x="5371668" y="1089190"/>
                  <a:pt x="5377921" y="1097135"/>
                  <a:pt x="5385646" y="1103730"/>
                </a:cubicBezTo>
                <a:lnTo>
                  <a:pt x="5410965" y="1119397"/>
                </a:lnTo>
                <a:lnTo>
                  <a:pt x="5436960" y="1130910"/>
                </a:lnTo>
                <a:lnTo>
                  <a:pt x="5442083" y="1133134"/>
                </a:lnTo>
                <a:cubicBezTo>
                  <a:pt x="5451910" y="1137346"/>
                  <a:pt x="5457170" y="1169188"/>
                  <a:pt x="5465219" y="1174479"/>
                </a:cubicBezTo>
                <a:cubicBezTo>
                  <a:pt x="5488744" y="1195184"/>
                  <a:pt x="5467141" y="1223401"/>
                  <a:pt x="5488171" y="1238604"/>
                </a:cubicBezTo>
                <a:cubicBezTo>
                  <a:pt x="5523491" y="1271811"/>
                  <a:pt x="5486623" y="1305961"/>
                  <a:pt x="5562172" y="1320840"/>
                </a:cubicBezTo>
                <a:cubicBezTo>
                  <a:pt x="5601634" y="1385316"/>
                  <a:pt x="5636528" y="1453139"/>
                  <a:pt x="5686905" y="1512529"/>
                </a:cubicBezTo>
                <a:cubicBezTo>
                  <a:pt x="5729049" y="1575678"/>
                  <a:pt x="5699691" y="1553768"/>
                  <a:pt x="5748726" y="1623716"/>
                </a:cubicBezTo>
                <a:cubicBezTo>
                  <a:pt x="5783098" y="1689734"/>
                  <a:pt x="5789710" y="1639740"/>
                  <a:pt x="5842593" y="1726595"/>
                </a:cubicBezTo>
                <a:cubicBezTo>
                  <a:pt x="5837824" y="1733043"/>
                  <a:pt x="5862023" y="1845188"/>
                  <a:pt x="5861042" y="1851837"/>
                </a:cubicBezTo>
                <a:cubicBezTo>
                  <a:pt x="5874156" y="1887981"/>
                  <a:pt x="5901790" y="1919218"/>
                  <a:pt x="5921290" y="1943460"/>
                </a:cubicBezTo>
                <a:lnTo>
                  <a:pt x="5978046" y="1997284"/>
                </a:lnTo>
                <a:lnTo>
                  <a:pt x="5992479" y="2056720"/>
                </a:lnTo>
                <a:cubicBezTo>
                  <a:pt x="6011078" y="2079033"/>
                  <a:pt x="6072687" y="2117397"/>
                  <a:pt x="6089639" y="2131171"/>
                </a:cubicBezTo>
                <a:lnTo>
                  <a:pt x="6094199" y="2139379"/>
                </a:lnTo>
                <a:lnTo>
                  <a:pt x="6094822" y="2139386"/>
                </a:lnTo>
                <a:cubicBezTo>
                  <a:pt x="6096947" y="2140841"/>
                  <a:pt x="6098876" y="2143416"/>
                  <a:pt x="6100692" y="2147736"/>
                </a:cubicBezTo>
                <a:lnTo>
                  <a:pt x="6102516" y="2154343"/>
                </a:lnTo>
                <a:lnTo>
                  <a:pt x="6111361" y="2170264"/>
                </a:lnTo>
                <a:lnTo>
                  <a:pt x="6215475" y="2270153"/>
                </a:lnTo>
                <a:lnTo>
                  <a:pt x="6255966" y="2335401"/>
                </a:lnTo>
                <a:lnTo>
                  <a:pt x="6272711" y="2385144"/>
                </a:lnTo>
                <a:cubicBezTo>
                  <a:pt x="6282320" y="2406495"/>
                  <a:pt x="6299066" y="2405139"/>
                  <a:pt x="6304347" y="2439388"/>
                </a:cubicBezTo>
                <a:cubicBezTo>
                  <a:pt x="6297131" y="2486231"/>
                  <a:pt x="6325530" y="2500962"/>
                  <a:pt x="6326729" y="2549400"/>
                </a:cubicBezTo>
                <a:cubicBezTo>
                  <a:pt x="6325926" y="2572066"/>
                  <a:pt x="6339111" y="2599957"/>
                  <a:pt x="6344663" y="2628839"/>
                </a:cubicBezTo>
                <a:lnTo>
                  <a:pt x="6375811" y="2639204"/>
                </a:lnTo>
                <a:cubicBezTo>
                  <a:pt x="6375427" y="2643533"/>
                  <a:pt x="6375041" y="2647863"/>
                  <a:pt x="6374657" y="2652193"/>
                </a:cubicBezTo>
                <a:cubicBezTo>
                  <a:pt x="6373555" y="2658134"/>
                  <a:pt x="6371943" y="2662665"/>
                  <a:pt x="6369740" y="2664642"/>
                </a:cubicBezTo>
                <a:cubicBezTo>
                  <a:pt x="6368032" y="2674540"/>
                  <a:pt x="6371528" y="2686899"/>
                  <a:pt x="6361964" y="2690172"/>
                </a:cubicBezTo>
                <a:cubicBezTo>
                  <a:pt x="6350507" y="2696218"/>
                  <a:pt x="6369375" y="2734440"/>
                  <a:pt x="6355511" y="2727335"/>
                </a:cubicBezTo>
                <a:cubicBezTo>
                  <a:pt x="6358746" y="2734104"/>
                  <a:pt x="6360434" y="2742096"/>
                  <a:pt x="6361058" y="2750592"/>
                </a:cubicBezTo>
                <a:cubicBezTo>
                  <a:pt x="6361013" y="2751998"/>
                  <a:pt x="6360970" y="2753408"/>
                  <a:pt x="6360926" y="2754814"/>
                </a:cubicBezTo>
                <a:lnTo>
                  <a:pt x="6339285" y="2810353"/>
                </a:lnTo>
                <a:cubicBezTo>
                  <a:pt x="6360091" y="2854187"/>
                  <a:pt x="6313103" y="2870086"/>
                  <a:pt x="6325672" y="2908809"/>
                </a:cubicBezTo>
                <a:cubicBezTo>
                  <a:pt x="6341563" y="2966972"/>
                  <a:pt x="6291836" y="2935388"/>
                  <a:pt x="6333498" y="3009772"/>
                </a:cubicBezTo>
                <a:cubicBezTo>
                  <a:pt x="6345476" y="3039254"/>
                  <a:pt x="6345955" y="3068963"/>
                  <a:pt x="6334947" y="3095405"/>
                </a:cubicBezTo>
                <a:lnTo>
                  <a:pt x="6344768" y="3155941"/>
                </a:lnTo>
                <a:cubicBezTo>
                  <a:pt x="6348643" y="3153663"/>
                  <a:pt x="6311793" y="3186588"/>
                  <a:pt x="6314754" y="3197987"/>
                </a:cubicBezTo>
                <a:cubicBezTo>
                  <a:pt x="6318695" y="3221971"/>
                  <a:pt x="6319257" y="3226752"/>
                  <a:pt x="6304230" y="3239690"/>
                </a:cubicBezTo>
                <a:cubicBezTo>
                  <a:pt x="6306321" y="3248567"/>
                  <a:pt x="6307305" y="3254005"/>
                  <a:pt x="6308837" y="3264003"/>
                </a:cubicBezTo>
                <a:cubicBezTo>
                  <a:pt x="6301812" y="3288243"/>
                  <a:pt x="6298529" y="3302527"/>
                  <a:pt x="6309285" y="3324103"/>
                </a:cubicBezTo>
                <a:cubicBezTo>
                  <a:pt x="6301188" y="3343007"/>
                  <a:pt x="6329285" y="3359307"/>
                  <a:pt x="6342503" y="3405661"/>
                </a:cubicBezTo>
                <a:cubicBezTo>
                  <a:pt x="6338012" y="3447477"/>
                  <a:pt x="6408325" y="3505721"/>
                  <a:pt x="6401531" y="3550593"/>
                </a:cubicBezTo>
                <a:cubicBezTo>
                  <a:pt x="6395655" y="3579549"/>
                  <a:pt x="6423437" y="3594758"/>
                  <a:pt x="6427705" y="3624684"/>
                </a:cubicBezTo>
                <a:cubicBezTo>
                  <a:pt x="6416402" y="3629199"/>
                  <a:pt x="6435787" y="3639516"/>
                  <a:pt x="6448424" y="3657106"/>
                </a:cubicBezTo>
                <a:lnTo>
                  <a:pt x="6444014" y="3752742"/>
                </a:lnTo>
                <a:cubicBezTo>
                  <a:pt x="6443990" y="3752777"/>
                  <a:pt x="6443967" y="3752813"/>
                  <a:pt x="6443946" y="3752849"/>
                </a:cubicBezTo>
                <a:lnTo>
                  <a:pt x="0" y="3752849"/>
                </a:ln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C0F79D-2E6B-4AC6-8D79-C0E1B243DC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97753" y="670559"/>
            <a:ext cx="3416836" cy="5445076"/>
          </a:xfrm>
        </p:spPr>
        <p:txBody>
          <a:bodyPr anchor="t">
            <a:normAutofit/>
          </a:bodyPr>
          <a:lstStyle/>
          <a:p>
            <a:pPr marL="0" indent="0">
              <a:spcAft>
                <a:spcPts val="800"/>
              </a:spcAft>
              <a:buNone/>
            </a:pPr>
            <a:r>
              <a:rPr lang="en-GB" sz="16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Make this easy for yourself</a:t>
            </a:r>
          </a:p>
          <a:p>
            <a:pPr marL="342900" lvl="0" indent="-342900">
              <a:buFont typeface="Courier New" panose="02070309020205020404" pitchFamily="49" charset="0"/>
              <a:buChar char="o"/>
            </a:pPr>
            <a:r>
              <a:rPr lang="en-GB" sz="16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by taking a ‘champion’ approach</a:t>
            </a:r>
          </a:p>
          <a:p>
            <a:pPr marL="342900" lvl="0" indent="-342900">
              <a:buFont typeface="Courier New" panose="02070309020205020404" pitchFamily="49" charset="0"/>
              <a:buChar char="o"/>
            </a:pPr>
            <a:r>
              <a:rPr lang="en-GB" sz="16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working with partners who can act as trusted intermediaries. </a:t>
            </a:r>
          </a:p>
          <a:p>
            <a:pPr marL="342900" lvl="0" indent="-342900"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en-GB" sz="16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Situating your service in a place of ‘high’ vulnerable foot-fall</a:t>
            </a:r>
          </a:p>
          <a:p>
            <a:pPr marL="0" indent="0">
              <a:spcAft>
                <a:spcPts val="800"/>
              </a:spcAft>
              <a:buNone/>
            </a:pPr>
            <a:r>
              <a:rPr lang="en-GB" sz="16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But you will also need an outreach strategy whichever approach you take.</a:t>
            </a:r>
          </a:p>
          <a:p>
            <a:pPr>
              <a:spcAft>
                <a:spcPts val="800"/>
              </a:spcAft>
            </a:pPr>
            <a:r>
              <a:rPr lang="en-GB" sz="16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 need comms Materials </a:t>
            </a:r>
          </a:p>
          <a:p>
            <a:pPr marL="342900" lvl="0" indent="-342900">
              <a:buFont typeface="Courier New" panose="02070309020205020404" pitchFamily="49" charset="0"/>
              <a:buChar char="o"/>
            </a:pPr>
            <a:r>
              <a:rPr lang="en-GB" sz="16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Socials</a:t>
            </a:r>
          </a:p>
          <a:p>
            <a:pPr marL="342900" lvl="0" indent="-342900">
              <a:buFont typeface="Courier New" panose="02070309020205020404" pitchFamily="49" charset="0"/>
              <a:buChar char="o"/>
            </a:pPr>
            <a:r>
              <a:rPr lang="en-GB" sz="16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Press – community newsletters as well as press</a:t>
            </a:r>
          </a:p>
          <a:p>
            <a:pPr marL="342900" lvl="0" indent="-342900"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en-GB" sz="16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Paper (but note leafletting domestic properties is pointless)</a:t>
            </a:r>
          </a:p>
          <a:p>
            <a:pPr marL="342900" lvl="0" indent="-342900"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en-GB" sz="16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Pack for board/ volunteers/ clients (peer referrals)</a:t>
            </a:r>
            <a:endParaRPr lang="en-GB" sz="16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sz="1600"/>
          </a:p>
        </p:txBody>
      </p:sp>
    </p:spTree>
    <p:extLst>
      <p:ext uri="{BB962C8B-B14F-4D97-AF65-F5344CB8AC3E}">
        <p14:creationId xmlns:p14="http://schemas.microsoft.com/office/powerpoint/2010/main" val="40142191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2767D7-881D-4AC3-9D84-4CF5CF476A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170" y="856180"/>
            <a:ext cx="3420438" cy="1128068"/>
          </a:xfrm>
        </p:spPr>
        <p:txBody>
          <a:bodyPr anchor="ctr">
            <a:normAutofit/>
          </a:bodyPr>
          <a:lstStyle/>
          <a:p>
            <a:r>
              <a:rPr lang="en-GB" sz="35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Ways to reach the fuel poor</a:t>
            </a:r>
            <a:endParaRPr lang="en-GB" sz="3500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266396" cy="673460"/>
            <a:chOff x="0" y="823811"/>
            <a:chExt cx="355196" cy="673460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98813" y="2090569"/>
            <a:ext cx="322326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DF9216-C305-4814-B4E7-61CEF485DE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3039" y="2330505"/>
            <a:ext cx="3419569" cy="3979585"/>
          </a:xfrm>
        </p:spPr>
        <p:txBody>
          <a:bodyPr anchor="ctr">
            <a:normAutofit/>
          </a:bodyPr>
          <a:lstStyle/>
          <a:p>
            <a:pPr marL="0" lvl="0" indent="0">
              <a:buNone/>
            </a:pPr>
            <a:r>
              <a:rPr lang="en-GB" sz="1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Engage with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GB" sz="1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local authority and council housing provider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GB" sz="1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Your local CVS/ Social prescriber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GB" sz="1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Children’s Centres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GB" sz="1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Food banks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GB" sz="1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Mutual aid groups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GB" sz="1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Tenants and Residents Groups or housing associations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GB" sz="1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Job Centres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GB" sz="1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Community Groups that serve</a:t>
            </a:r>
            <a:r>
              <a:rPr lang="en-GB" sz="1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those most at risk of fuel poverty (recap!)</a:t>
            </a:r>
            <a:endParaRPr lang="en-GB" sz="17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023252" y="0"/>
            <a:ext cx="1120748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64357" y="513853"/>
            <a:ext cx="4507025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person, outdoor&#10;&#10;Description automatically generated">
            <a:extLst>
              <a:ext uri="{FF2B5EF4-FFF2-40B4-BE49-F238E27FC236}">
                <a16:creationId xmlns:a16="http://schemas.microsoft.com/office/drawing/2014/main" id="{A033790C-0F3E-4095-AD11-511F5E40516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1" r="4" b="1785"/>
          <a:stretch/>
        </p:blipFill>
        <p:spPr>
          <a:xfrm>
            <a:off x="4483341" y="799352"/>
            <a:ext cx="4069057" cy="5259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1019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" name="Rectangle 34">
            <a:extLst>
              <a:ext uri="{FF2B5EF4-FFF2-40B4-BE49-F238E27FC236}">
                <a16:creationId xmlns:a16="http://schemas.microsoft.com/office/drawing/2014/main" id="{A2679492-7988-4050-9056-5424444524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74D0F64-86EC-40D1-80D4-00609311FA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9068" y="501651"/>
            <a:ext cx="3296505" cy="1716255"/>
          </a:xfrm>
        </p:spPr>
        <p:txBody>
          <a:bodyPr anchor="b">
            <a:normAutofit/>
          </a:bodyPr>
          <a:lstStyle/>
          <a:p>
            <a:r>
              <a:rPr lang="en-GB" sz="3800" dirty="0"/>
              <a:t>Step 5: Data collection and reporting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B091B163-7D61-4891-ABCF-5C13D9C418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334933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Graphical user interface, application, Teams&#10;&#10;Description automatically generated">
            <a:extLst>
              <a:ext uri="{FF2B5EF4-FFF2-40B4-BE49-F238E27FC236}">
                <a16:creationId xmlns:a16="http://schemas.microsoft.com/office/drawing/2014/main" id="{50FF80B4-74D2-4B8D-902F-14A8636B3A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357" y="1485577"/>
            <a:ext cx="3916219" cy="3886847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B94733-58D8-4F3A-B93F-7F66D1781C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4437" y="2645922"/>
            <a:ext cx="3326041" cy="3710427"/>
          </a:xfrm>
        </p:spPr>
        <p:txBody>
          <a:bodyPr anchor="t">
            <a:normAutofit/>
          </a:bodyPr>
          <a:lstStyle/>
          <a:p>
            <a:pPr>
              <a:spcAft>
                <a:spcPts val="800"/>
              </a:spcAft>
            </a:pPr>
            <a:r>
              <a:rPr lang="en-GB" sz="1700">
                <a:solidFill>
                  <a:schemeClr val="tx1">
                    <a:alpha val="8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way of Collecting Data or A Case Notes System or a CRM</a:t>
            </a:r>
          </a:p>
          <a:p>
            <a:pPr marL="342900" lvl="0" indent="-342900">
              <a:buFont typeface="Courier New" panose="02070309020205020404" pitchFamily="49" charset="0"/>
              <a:buChar char="o"/>
            </a:pPr>
            <a:r>
              <a:rPr lang="en-GB" sz="1700">
                <a:solidFill>
                  <a:schemeClr val="tx1">
                    <a:alpha val="8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Data collection system – usually given to you by the funder</a:t>
            </a:r>
          </a:p>
          <a:p>
            <a:pPr marL="342900" lvl="0" indent="-342900">
              <a:buFont typeface="Courier New" panose="02070309020205020404" pitchFamily="49" charset="0"/>
              <a:buChar char="o"/>
            </a:pPr>
            <a:r>
              <a:rPr lang="en-GB" sz="1700">
                <a:solidFill>
                  <a:schemeClr val="tx1">
                    <a:alpha val="8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case notes system</a:t>
            </a:r>
          </a:p>
          <a:p>
            <a:pPr marL="342900" lvl="0" indent="-342900"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en-GB" sz="1700">
                <a:solidFill>
                  <a:schemeClr val="tx1">
                    <a:alpha val="8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CRM</a:t>
            </a:r>
          </a:p>
          <a:p>
            <a:r>
              <a:rPr lang="en-GB" sz="1700">
                <a:solidFill>
                  <a:schemeClr val="tx1">
                    <a:alpha val="8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Don’t underestimate the time this will take</a:t>
            </a:r>
            <a:endParaRPr lang="en-GB" sz="1700">
              <a:solidFill>
                <a:schemeClr val="tx1">
                  <a:alpha val="80000"/>
                </a:schemeClr>
              </a:solidFill>
            </a:endParaRP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689621" y="3610394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48121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7" name="Rectangle 2056">
            <a:extLst>
              <a:ext uri="{FF2B5EF4-FFF2-40B4-BE49-F238E27FC236}">
                <a16:creationId xmlns:a16="http://schemas.microsoft.com/office/drawing/2014/main" id="{A2679492-7988-4050-9056-5424444524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AEDEDE-E62B-4E41-BDA6-5561A5B85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437" y="501651"/>
            <a:ext cx="3326040" cy="1716255"/>
          </a:xfrm>
        </p:spPr>
        <p:txBody>
          <a:bodyPr anchor="b">
            <a:normAutofit fontScale="90000"/>
          </a:bodyPr>
          <a:lstStyle/>
          <a:p>
            <a:r>
              <a:rPr lang="en-GB" sz="4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Step 6: Policies and Procedures</a:t>
            </a:r>
            <a:endParaRPr lang="en-GB" sz="4900" dirty="0"/>
          </a:p>
        </p:txBody>
      </p:sp>
      <p:sp>
        <p:nvSpPr>
          <p:cNvPr id="2059" name="Rectangle 2058">
            <a:extLst>
              <a:ext uri="{FF2B5EF4-FFF2-40B4-BE49-F238E27FC236}">
                <a16:creationId xmlns:a16="http://schemas.microsoft.com/office/drawing/2014/main" id="{B091B163-7D61-4891-ABCF-5C13D9C418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334933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2" name="Picture 4" descr="Training day: Safeguarding adults 23rd February 2019 - Network of Buddhist  Organisations">
            <a:extLst>
              <a:ext uri="{FF2B5EF4-FFF2-40B4-BE49-F238E27FC236}">
                <a16:creationId xmlns:a16="http://schemas.microsoft.com/office/drawing/2014/main" id="{B592BE14-0A78-4963-96AF-56BBB03334C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8" r="3" b="3"/>
          <a:stretch/>
        </p:blipFill>
        <p:spPr bwMode="auto">
          <a:xfrm>
            <a:off x="209357" y="299508"/>
            <a:ext cx="3916219" cy="3010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Important Data Protection Act 2018 amendment – are you aware? | HLB Poland">
            <a:extLst>
              <a:ext uri="{FF2B5EF4-FFF2-40B4-BE49-F238E27FC236}">
                <a16:creationId xmlns:a16="http://schemas.microsoft.com/office/drawing/2014/main" id="{8A4C027F-3F7F-474E-93D2-43BB94AEB66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31" r="4098" b="-2"/>
          <a:stretch/>
        </p:blipFill>
        <p:spPr bwMode="auto">
          <a:xfrm>
            <a:off x="209357" y="3548095"/>
            <a:ext cx="3916219" cy="3010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DBB9E2-B539-4FF3-97E5-EDBF109113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4437" y="2645922"/>
            <a:ext cx="3326041" cy="3710427"/>
          </a:xfrm>
        </p:spPr>
        <p:txBody>
          <a:bodyPr anchor="t">
            <a:normAutofit/>
          </a:bodyPr>
          <a:lstStyle/>
          <a:p>
            <a:pPr marL="0" indent="0">
              <a:spcAft>
                <a:spcPts val="800"/>
              </a:spcAft>
              <a:buNone/>
            </a:pPr>
            <a:r>
              <a:rPr lang="en-GB" sz="1700" dirty="0">
                <a:solidFill>
                  <a:schemeClr val="tx1">
                    <a:alpha val="8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 the following you will need: </a:t>
            </a:r>
          </a:p>
          <a:p>
            <a:pPr marL="342900" indent="-342900">
              <a:spcAft>
                <a:spcPts val="800"/>
              </a:spcAft>
              <a:buAutoNum type="alphaLcParenBoth"/>
            </a:pPr>
            <a:r>
              <a:rPr lang="en-GB" sz="1700" dirty="0">
                <a:solidFill>
                  <a:schemeClr val="tx1">
                    <a:alpha val="8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policy, </a:t>
            </a:r>
          </a:p>
          <a:p>
            <a:pPr marL="342900" indent="-342900">
              <a:spcAft>
                <a:spcPts val="800"/>
              </a:spcAft>
              <a:buAutoNum type="alphaLcParenBoth"/>
            </a:pPr>
            <a:r>
              <a:rPr lang="en-GB" sz="1700" dirty="0">
                <a:solidFill>
                  <a:schemeClr val="tx1">
                    <a:alpha val="8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implement it </a:t>
            </a:r>
            <a:endParaRPr lang="en-GB" sz="1700" dirty="0">
              <a:solidFill>
                <a:schemeClr val="tx1">
                  <a:alpha val="8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Aft>
                <a:spcPts val="800"/>
              </a:spcAft>
              <a:buNone/>
            </a:pPr>
            <a:r>
              <a:rPr lang="en-GB" sz="1700" dirty="0">
                <a:solidFill>
                  <a:schemeClr val="tx1">
                    <a:alpha val="8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(c) train all advisors/ volunteers to implement it</a:t>
            </a:r>
          </a:p>
          <a:p>
            <a:pPr marL="342900" lvl="0" indent="-342900">
              <a:spcAft>
                <a:spcPts val="800"/>
              </a:spcAft>
              <a:buAutoNum type="arabicPeriod"/>
            </a:pPr>
            <a:r>
              <a:rPr lang="en-GB" sz="1700" dirty="0">
                <a:solidFill>
                  <a:schemeClr val="tx1">
                    <a:alpha val="8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Data protection </a:t>
            </a:r>
          </a:p>
          <a:p>
            <a:pPr marL="342900" lvl="0" indent="-342900">
              <a:spcAft>
                <a:spcPts val="800"/>
              </a:spcAft>
              <a:buAutoNum type="arabicPeriod"/>
            </a:pPr>
            <a:r>
              <a:rPr lang="en-GB" sz="1700" dirty="0">
                <a:solidFill>
                  <a:schemeClr val="tx1">
                    <a:alpha val="8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Safeguarding (Note Safe CIC)</a:t>
            </a:r>
          </a:p>
          <a:p>
            <a:pPr marL="342900" lvl="0" indent="-342900">
              <a:spcAft>
                <a:spcPts val="800"/>
              </a:spcAft>
              <a:buAutoNum type="arabicPeriod"/>
            </a:pPr>
            <a:r>
              <a:rPr lang="en-GB" sz="1700" dirty="0">
                <a:solidFill>
                  <a:schemeClr val="tx1">
                    <a:alpha val="8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Health and Safety</a:t>
            </a:r>
          </a:p>
          <a:p>
            <a:pPr marL="342900" lvl="0" indent="-342900">
              <a:spcAft>
                <a:spcPts val="800"/>
              </a:spcAft>
              <a:buAutoNum type="arabicPeriod"/>
            </a:pPr>
            <a:r>
              <a:rPr lang="en-GB" sz="1700" dirty="0">
                <a:solidFill>
                  <a:schemeClr val="tx1">
                    <a:alpha val="8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Volunteers (?)</a:t>
            </a:r>
            <a:endParaRPr lang="en-GB" sz="1700" dirty="0">
              <a:solidFill>
                <a:schemeClr val="tx1">
                  <a:alpha val="80000"/>
                </a:schemeClr>
              </a:solidFill>
            </a:endParaRPr>
          </a:p>
        </p:txBody>
      </p:sp>
      <p:cxnSp>
        <p:nvCxnSpPr>
          <p:cNvPr id="2061" name="Straight Connector 2060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689621" y="3613893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3808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5016AEC-0320-4ED0-8ECB-FE11DDDFE1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77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3CDB30C-1F82-41E6-A067-831D6E8918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" y="0"/>
            <a:ext cx="9143772" cy="68580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DDA86DD-F997-4F66-A87C-5B58AB6D19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91540"/>
            <a:ext cx="541782" cy="5071110"/>
          </a:xfrm>
          <a:prstGeom prst="rect">
            <a:avLst/>
          </a:prstGeom>
          <a:solidFill>
            <a:srgbClr val="4C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241B827-437E-40A3-A732-669230D6A5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01826" y="891540"/>
            <a:ext cx="8242174" cy="507111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75DD5CF-282B-400A-83BA-DAAFFC35E7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2988" y="1054121"/>
            <a:ext cx="7098848" cy="1184111"/>
          </a:xfrm>
        </p:spPr>
        <p:txBody>
          <a:bodyPr>
            <a:normAutofit/>
          </a:bodyPr>
          <a:lstStyle/>
          <a:p>
            <a:r>
              <a:rPr lang="en-GB" dirty="0"/>
              <a:t>Consent and Data Protection Exercise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94E990-2539-402A-A5D3-98DAFAA7BE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2399099"/>
            <a:ext cx="7099173" cy="3400969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GB" dirty="0"/>
              <a:t>Imagine </a:t>
            </a:r>
          </a:p>
          <a:p>
            <a:r>
              <a:rPr lang="en-GB" dirty="0"/>
              <a:t>an energy café in a local library. </a:t>
            </a:r>
          </a:p>
          <a:p>
            <a:r>
              <a:rPr lang="en-GB" dirty="0"/>
              <a:t>recording case notes based on a </a:t>
            </a:r>
            <a:r>
              <a:rPr lang="en-GB" dirty="0" err="1"/>
              <a:t>Googleform</a:t>
            </a:r>
            <a:r>
              <a:rPr lang="en-GB" dirty="0"/>
              <a:t> using your laptops </a:t>
            </a:r>
          </a:p>
          <a:p>
            <a:r>
              <a:rPr lang="en-GB" dirty="0"/>
              <a:t>also have a case notes form in paper based format. These case notes contain personal information. </a:t>
            </a:r>
          </a:p>
          <a:p>
            <a:r>
              <a:rPr lang="en-GB" dirty="0"/>
              <a:t>You ask all participants to fill out a paper-based feedback form at the end of the session.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What consent and data protection measures do you need to put in place?</a:t>
            </a:r>
          </a:p>
        </p:txBody>
      </p:sp>
    </p:spTree>
    <p:extLst>
      <p:ext uri="{BB962C8B-B14F-4D97-AF65-F5344CB8AC3E}">
        <p14:creationId xmlns:p14="http://schemas.microsoft.com/office/powerpoint/2010/main" val="26826530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5">
            <a:extLst>
              <a:ext uri="{FF2B5EF4-FFF2-40B4-BE49-F238E27FC236}">
                <a16:creationId xmlns:a16="http://schemas.microsoft.com/office/drawing/2014/main" id="{81AEB8A9-B768-4E30-BA55-D919E6687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7500" y="-2"/>
            <a:ext cx="3052451" cy="685800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C05FF38-437F-4E7F-B007-46D969D394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600" y="640080"/>
            <a:ext cx="2322320" cy="5613236"/>
          </a:xfrm>
        </p:spPr>
        <p:txBody>
          <a:bodyPr anchor="ctr">
            <a:normAutofit/>
          </a:bodyPr>
          <a:lstStyle/>
          <a:p>
            <a:r>
              <a:rPr lang="en-GB">
                <a:solidFill>
                  <a:srgbClr val="FFFFFF"/>
                </a:solidFill>
              </a:rPr>
              <a:t>Health and Safety and Insurances</a:t>
            </a: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FB3FCF-CF8B-4592-9A9A-A055631826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24863" y="640082"/>
            <a:ext cx="5136536" cy="2484884"/>
          </a:xfrm>
        </p:spPr>
        <p:txBody>
          <a:bodyPr anchor="ctr">
            <a:normAutofit fontScale="92500" lnSpcReduction="10000"/>
          </a:bodyPr>
          <a:lstStyle/>
          <a:p>
            <a:pPr lvl="0"/>
            <a:r>
              <a:rPr lang="en-GB" sz="1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Keep a risk log for your organisation.</a:t>
            </a:r>
          </a:p>
          <a:p>
            <a:pPr lvl="0"/>
            <a:r>
              <a:rPr lang="en-GB" sz="1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 activity risk assessment (activity and project)</a:t>
            </a:r>
          </a:p>
          <a:p>
            <a:pPr lvl="0">
              <a:spcAft>
                <a:spcPts val="800"/>
              </a:spcAft>
            </a:pPr>
            <a:r>
              <a:rPr lang="en-GB" sz="1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Lone working process or app e.g. OK Alone</a:t>
            </a:r>
          </a:p>
          <a:p>
            <a:pPr marL="0" indent="0">
              <a:buNone/>
            </a:pPr>
            <a:r>
              <a:rPr lang="en-GB" sz="1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Insurances: </a:t>
            </a:r>
          </a:p>
          <a:p>
            <a:r>
              <a:rPr lang="en-GB" sz="1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Public liability</a:t>
            </a:r>
          </a:p>
          <a:p>
            <a:r>
              <a:rPr lang="en-GB" sz="1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Employer liability </a:t>
            </a:r>
          </a:p>
          <a:p>
            <a:r>
              <a:rPr lang="en-GB" sz="1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en-GB" sz="1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otentially professional indemnity</a:t>
            </a:r>
          </a:p>
          <a:p>
            <a:pPr marL="0" indent="0">
              <a:buNone/>
            </a:pPr>
            <a:r>
              <a:rPr lang="en-GB" sz="1700" dirty="0">
                <a:latin typeface="Calibri" panose="020F0502020204030204" pitchFamily="34" charset="0"/>
                <a:cs typeface="Times New Roman" panose="02020603050405020304" pitchFamily="18" charset="0"/>
              </a:rPr>
              <a:t>Zurich Together is cheap</a:t>
            </a:r>
            <a:endParaRPr lang="en-GB" sz="1700" dirty="0"/>
          </a:p>
        </p:txBody>
      </p:sp>
      <p:pic>
        <p:nvPicPr>
          <p:cNvPr id="5" name="Picture 4" descr="Table&#10;&#10;Description automatically generated">
            <a:extLst>
              <a:ext uri="{FF2B5EF4-FFF2-40B4-BE49-F238E27FC236}">
                <a16:creationId xmlns:a16="http://schemas.microsoft.com/office/drawing/2014/main" id="{F367403A-4EB8-402F-A9D8-F160439D83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0722" y="3701974"/>
            <a:ext cx="5170677" cy="1977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0087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1AEB8A9-B768-4E30-BA55-D919E6687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7500" y="-2"/>
            <a:ext cx="3052451" cy="685800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092DB97-24CB-4FD1-B88E-AA85E62D31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600" y="640080"/>
            <a:ext cx="2322320" cy="5613236"/>
          </a:xfrm>
        </p:spPr>
        <p:txBody>
          <a:bodyPr anchor="ctr">
            <a:normAutofit/>
          </a:bodyPr>
          <a:lstStyle/>
          <a:p>
            <a:r>
              <a:rPr lang="en-GB">
                <a:solidFill>
                  <a:srgbClr val="FFFFFF"/>
                </a:solidFill>
              </a:rPr>
              <a:t>Risk Assessment Exercise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D3A3C2-D763-4A1B-BE05-D3C927D0AC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24863" y="640082"/>
            <a:ext cx="5136536" cy="2484884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GB" sz="17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Jamboard</a:t>
            </a:r>
            <a:r>
              <a:rPr lang="en-GB" sz="1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7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Exerice</a:t>
            </a:r>
            <a:r>
              <a:rPr lang="en-GB" sz="1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</a:p>
          <a:p>
            <a:pPr marL="0" indent="0">
              <a:buNone/>
            </a:pPr>
            <a:r>
              <a:rPr lang="en-GB" sz="1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Again </a:t>
            </a:r>
            <a:r>
              <a:rPr lang="en-GB" sz="1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 are running an energy café (one staff and two volunteers). You serve tea and coffee, you have three laptops, a pull up banner and leaflets. You store all of this stuff in two plastic boxes in the library store-room</a:t>
            </a:r>
            <a:endParaRPr lang="en-GB" sz="17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sz="17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GB" sz="1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Make a list of all the risks to staff volunteers and clients that might occur in the context of this energy café</a:t>
            </a:r>
            <a:endParaRPr lang="en-GB" sz="1700" dirty="0"/>
          </a:p>
        </p:txBody>
      </p:sp>
      <p:pic>
        <p:nvPicPr>
          <p:cNvPr id="7" name="Graphic 6" descr="Tea">
            <a:extLst>
              <a:ext uri="{FF2B5EF4-FFF2-40B4-BE49-F238E27FC236}">
                <a16:creationId xmlns:a16="http://schemas.microsoft.com/office/drawing/2014/main" id="{BF11C69E-C5AF-0A93-711F-524220FB97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831893" y="3446698"/>
            <a:ext cx="2488335" cy="2488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9246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D70B121-56F4-4848-B38B-182089D909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41173" y="320040"/>
            <a:ext cx="8661654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4F78FC-E695-181E-8A45-6022218ADC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963877"/>
            <a:ext cx="2620771" cy="4930246"/>
          </a:xfrm>
        </p:spPr>
        <p:txBody>
          <a:bodyPr>
            <a:normAutofit/>
          </a:bodyPr>
          <a:lstStyle/>
          <a:p>
            <a:pPr algn="r"/>
            <a:r>
              <a:rPr lang="en-US">
                <a:solidFill>
                  <a:schemeClr val="accent1"/>
                </a:solidFill>
              </a:rPr>
              <a:t>Recap from Last Week</a:t>
            </a:r>
            <a:endParaRPr lang="en-GB">
              <a:solidFill>
                <a:schemeClr val="accent1"/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490722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6437C5-F2B3-5D47-04C4-5A53C050E8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32023" y="963877"/>
            <a:ext cx="4783327" cy="4930246"/>
          </a:xfrm>
        </p:spPr>
        <p:txBody>
          <a:bodyPr anchor="ctr">
            <a:normAutofit/>
          </a:bodyPr>
          <a:lstStyle/>
          <a:p>
            <a:r>
              <a:rPr lang="en-US" dirty="0"/>
              <a:t>Defining fuel poverty</a:t>
            </a:r>
          </a:p>
          <a:p>
            <a:r>
              <a:rPr lang="en-US" dirty="0"/>
              <a:t>Current trends</a:t>
            </a:r>
          </a:p>
          <a:p>
            <a:r>
              <a:rPr lang="en-US" dirty="0"/>
              <a:t>Geographical spread</a:t>
            </a:r>
          </a:p>
          <a:p>
            <a:r>
              <a:rPr lang="en-US" dirty="0"/>
              <a:t>Meeting a gap in provision</a:t>
            </a:r>
          </a:p>
          <a:p>
            <a:r>
              <a:rPr lang="en-US" dirty="0"/>
              <a:t>Working with partners</a:t>
            </a:r>
          </a:p>
          <a:p>
            <a:r>
              <a:rPr lang="en-US" dirty="0"/>
              <a:t>Types of provision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754703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D10212F7-26C7-BCF0-FD6B-FF183E64414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prstClr val="white"/>
            </a:duotone>
            <a:alphaModFix amt="35000"/>
          </a:blip>
          <a:srcRect r="9001" b="1"/>
          <a:stretch/>
        </p:blipFill>
        <p:spPr>
          <a:xfrm>
            <a:off x="20" y="1"/>
            <a:ext cx="9143980" cy="6857999"/>
          </a:xfrm>
          <a:prstGeom prst="rect">
            <a:avLst/>
          </a:prstGeom>
        </p:spPr>
      </p:pic>
      <p:sp>
        <p:nvSpPr>
          <p:cNvPr id="39" name="Rectangle 38">
            <a:extLst>
              <a:ext uri="{FF2B5EF4-FFF2-40B4-BE49-F238E27FC236}">
                <a16:creationId xmlns:a16="http://schemas.microsoft.com/office/drawing/2014/main" id="{FCEC2294-5A7B-45E5-9251-C1AA89F4AD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41173" y="320040"/>
            <a:ext cx="8661654" cy="6217920"/>
          </a:xfrm>
          <a:prstGeom prst="rect">
            <a:avLst/>
          </a:prstGeom>
          <a:solidFill>
            <a:schemeClr val="bg2">
              <a:alpha val="60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0522FF-2726-4BFB-B21C-5DB5D523DF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065862"/>
            <a:ext cx="2484873" cy="4726276"/>
          </a:xfrm>
        </p:spPr>
        <p:txBody>
          <a:bodyPr>
            <a:normAutofit/>
          </a:bodyPr>
          <a:lstStyle/>
          <a:p>
            <a:pPr algn="r"/>
            <a:r>
              <a:rPr lang="en-GB" sz="3500"/>
              <a:t>Getting Skilled-up</a:t>
            </a: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67182200-4859-4C8D-BCBB-55B245C28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490029" y="2286000"/>
            <a:ext cx="0" cy="22860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63771465-1029-4D8D-807B-A50B2D7A347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31176231"/>
              </p:ext>
            </p:extLst>
          </p:nvPr>
        </p:nvGraphicFramePr>
        <p:xfrm>
          <a:off x="3866534" y="1065862"/>
          <a:ext cx="4644239" cy="47262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2088643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FCCE22-4EFC-1575-837B-D08689D2DE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2790" y="681037"/>
            <a:ext cx="3060659" cy="1788811"/>
          </a:xfrm>
        </p:spPr>
        <p:txBody>
          <a:bodyPr>
            <a:normAutofit/>
          </a:bodyPr>
          <a:lstStyle/>
          <a:p>
            <a:r>
              <a:rPr lang="en-US" sz="3500"/>
              <a:t>What’s Next?</a:t>
            </a:r>
            <a:endParaRPr lang="en-GB" sz="35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B28157-9396-A35E-D8C6-2452F2C5FD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2791" y="2630161"/>
            <a:ext cx="3060660" cy="3546801"/>
          </a:xfrm>
        </p:spPr>
        <p:txBody>
          <a:bodyPr>
            <a:normAutofit/>
          </a:bodyPr>
          <a:lstStyle/>
          <a:p>
            <a:r>
              <a:rPr lang="en-US" sz="1700" dirty="0"/>
              <a:t>Contact Alex as CEL Fuel Project Coordinator</a:t>
            </a:r>
          </a:p>
          <a:p>
            <a:r>
              <a:rPr lang="en-US" sz="1700" dirty="0"/>
              <a:t>Go to the CEL Fuel Poverty projects training</a:t>
            </a:r>
          </a:p>
          <a:p>
            <a:r>
              <a:rPr lang="en-US" sz="1700" dirty="0"/>
              <a:t>Apply to be CEE trained advisor</a:t>
            </a:r>
          </a:p>
          <a:p>
            <a:r>
              <a:rPr lang="en-US" sz="1700" dirty="0"/>
              <a:t>Get mentoring from other groups (The Hive) </a:t>
            </a:r>
            <a:endParaRPr lang="en-GB" sz="1700" dirty="0"/>
          </a:p>
        </p:txBody>
      </p:sp>
      <p:sp>
        <p:nvSpPr>
          <p:cNvPr id="17" name="Rounded Rectangle 28">
            <a:extLst>
              <a:ext uri="{FF2B5EF4-FFF2-40B4-BE49-F238E27FC236}">
                <a16:creationId xmlns:a16="http://schemas.microsoft.com/office/drawing/2014/main" id="{A783CD55-1776-4C75-9A8F-D1179C0C7B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56927" y="640091"/>
            <a:ext cx="4699590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group of people holding signs&#10;&#10;Description automatically generated">
            <a:extLst>
              <a:ext uri="{FF2B5EF4-FFF2-40B4-BE49-F238E27FC236}">
                <a16:creationId xmlns:a16="http://schemas.microsoft.com/office/drawing/2014/main" id="{AEDF1BF5-435A-BFC7-A521-3D59D05BEE8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97" r="11371"/>
          <a:stretch/>
        </p:blipFill>
        <p:spPr>
          <a:xfrm>
            <a:off x="4081301" y="804672"/>
            <a:ext cx="4450842" cy="5248656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4075725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Rectangle 83">
            <a:extLst>
              <a:ext uri="{FF2B5EF4-FFF2-40B4-BE49-F238E27FC236}">
                <a16:creationId xmlns:a16="http://schemas.microsoft.com/office/drawing/2014/main" id="{8D70B121-56F4-4848-B38B-182089D909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41173" y="320040"/>
            <a:ext cx="8661654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Google Shape;71;p17"/>
          <p:cNvSpPr>
            <a:spLocks noGrp="1"/>
          </p:cNvSpPr>
          <p:nvPr>
            <p:ph type="title"/>
          </p:nvPr>
        </p:nvSpPr>
        <p:spPr>
          <a:xfrm>
            <a:off x="628650" y="963877"/>
            <a:ext cx="2620771" cy="4930246"/>
          </a:xfrm>
          <a:prstGeom prst="roundRect">
            <a:avLst>
              <a:gd name="adj" fmla="val 16667"/>
            </a:avLst>
          </a:prstGeom>
        </p:spPr>
        <p:txBody>
          <a:bodyPr spcFirstLastPara="1" vert="horz" lIns="74375" tIns="37200" rIns="74375" bIns="37200" rtlCol="0" anchorCtr="0">
            <a:normAutofit/>
          </a:bodyPr>
          <a:lstStyle/>
          <a:p>
            <a:pPr algn="r">
              <a:spcBef>
                <a:spcPts val="0"/>
              </a:spcBef>
              <a:buClr>
                <a:schemeClr val="lt1"/>
              </a:buClr>
              <a:buSzPts val="2900"/>
            </a:pPr>
            <a:r>
              <a:rPr lang="en-GB" b="1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rPr>
              <a:t>Today’s Session</a:t>
            </a:r>
            <a:endParaRPr lang="en-GB">
              <a:solidFill>
                <a:schemeClr val="accent1"/>
              </a:solidFill>
            </a:endParaRP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490722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Google Shape;72;p17"/>
          <p:cNvSpPr txBox="1">
            <a:spLocks noGrp="1"/>
          </p:cNvSpPr>
          <p:nvPr>
            <p:ph type="body" idx="1"/>
          </p:nvPr>
        </p:nvSpPr>
        <p:spPr>
          <a:xfrm>
            <a:off x="3732023" y="963877"/>
            <a:ext cx="4783327" cy="4930246"/>
          </a:xfrm>
          <a:prstGeom prst="rect">
            <a:avLst/>
          </a:prstGeom>
        </p:spPr>
        <p:txBody>
          <a:bodyPr spcFirstLastPara="1" vert="horz" lIns="74375" tIns="37200" rIns="74375" bIns="37200" rtlCol="0" anchor="ctr" anchorCtr="0">
            <a:normAutofit/>
          </a:bodyPr>
          <a:lstStyle/>
          <a:p>
            <a:pPr marL="0" indent="0">
              <a:spcAft>
                <a:spcPts val="800"/>
              </a:spcAft>
              <a:buNone/>
            </a:pPr>
            <a:r>
              <a:rPr lang="en-GB" sz="19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good project is one that recognises the areas of most need and fills the gaps. Todays session will take you</a:t>
            </a:r>
            <a:r>
              <a:rPr lang="en-GB" sz="19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through the following steps to developing a fuel poverty alleviation service</a:t>
            </a:r>
          </a:p>
          <a:p>
            <a:pPr marL="342900" indent="-342900">
              <a:spcAft>
                <a:spcPts val="800"/>
              </a:spcAft>
              <a:buFont typeface="+mj-lt"/>
              <a:buAutoNum type="arabicPeriod"/>
            </a:pPr>
            <a:r>
              <a:rPr lang="en-GB" sz="19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Get commitment from your board.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GB" sz="19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Finalise</a:t>
            </a:r>
            <a:r>
              <a:rPr lang="en-GB" sz="19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on </a:t>
            </a:r>
            <a:r>
              <a:rPr lang="en-GB" sz="19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you are going to deliver</a:t>
            </a:r>
            <a:r>
              <a:rPr lang="en-GB" sz="19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GB" sz="19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Get funding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GB" sz="19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Develop comms materials and develop an outreach strategy.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GB" sz="19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Get relevant policies in place.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GB" sz="19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Consider health and safety and insurances.</a:t>
            </a:r>
          </a:p>
          <a:p>
            <a:pPr marL="342900" lvl="0" indent="-342900">
              <a:spcAft>
                <a:spcPts val="800"/>
              </a:spcAft>
              <a:buFont typeface="+mj-lt"/>
              <a:buAutoNum type="arabicPeriod"/>
            </a:pPr>
            <a:r>
              <a:rPr lang="en-GB" sz="19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Get training.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group of people sitting around a table&#10;&#10;Description automatically generated with medium confidence">
            <a:extLst>
              <a:ext uri="{FF2B5EF4-FFF2-40B4-BE49-F238E27FC236}">
                <a16:creationId xmlns:a16="http://schemas.microsoft.com/office/drawing/2014/main" id="{EBC1CA75-4EB9-419D-8169-B340F60541A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412" b="-1"/>
          <a:stretch/>
        </p:blipFill>
        <p:spPr>
          <a:xfrm>
            <a:off x="20" y="10"/>
            <a:ext cx="7252212" cy="685799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843764" y="0"/>
            <a:ext cx="530023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EE8BA16-13B4-4726-AF2B-2FB917925B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48707" y="365125"/>
            <a:ext cx="2866642" cy="1899912"/>
          </a:xfrm>
        </p:spPr>
        <p:txBody>
          <a:bodyPr>
            <a:normAutofit/>
          </a:bodyPr>
          <a:lstStyle/>
          <a:p>
            <a:r>
              <a:rPr lang="en-GB" sz="2700"/>
              <a:t>Step 1: Get the Commitment of Your Board/Community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10E9A1-8933-4400-85BC-5AF085508D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48707" y="2434201"/>
            <a:ext cx="2866642" cy="3742762"/>
          </a:xfrm>
        </p:spPr>
        <p:txBody>
          <a:bodyPr>
            <a:normAutofit/>
          </a:bodyPr>
          <a:lstStyle/>
          <a:p>
            <a:r>
              <a:rPr lang="en-GB" sz="1600" dirty="0"/>
              <a:t>Question for you: Why do you want to alleviate fuel poverty? </a:t>
            </a:r>
          </a:p>
          <a:p>
            <a:pPr marL="0" indent="0">
              <a:buNone/>
            </a:pPr>
            <a:r>
              <a:rPr lang="en-GB" sz="1600" dirty="0"/>
              <a:t>Reasons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GB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 a response to consultation</a:t>
            </a:r>
            <a:endParaRPr lang="en-GB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GB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 a source of income? 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GB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Kudos?</a:t>
            </a:r>
          </a:p>
          <a:p>
            <a:pPr marL="342900" lvl="0" indent="-342900"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GB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Because you want to help people?</a:t>
            </a:r>
          </a:p>
          <a:p>
            <a:pPr marL="342900" lvl="0" indent="-342900"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GB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 a </a:t>
            </a:r>
            <a:r>
              <a:rPr lang="en-GB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strategic part of your vision and mission for the change you want to see in your local area?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3052173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4" descr="A cluttered desk with a computer&#10;&#10;Description generated with high confidence">
            <a:extLst>
              <a:ext uri="{FF2B5EF4-FFF2-40B4-BE49-F238E27FC236}">
                <a16:creationId xmlns:a16="http://schemas.microsoft.com/office/drawing/2014/main" id="{11EDB74D-5A38-4B5A-AFEE-879C20D779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9144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533956-F6EE-4099-B6B9-BC0E1079EC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2906" y="5317240"/>
            <a:ext cx="8408194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/>
            <a:r>
              <a:rPr lang="en-US" sz="3100" dirty="0">
                <a:solidFill>
                  <a:schemeClr val="tx1">
                    <a:lumMod val="85000"/>
                    <a:lumOff val="15000"/>
                  </a:schemeClr>
                </a:solidFill>
                <a:cs typeface="Calibri Light"/>
              </a:rPr>
              <a:t>Step 2: Decide what and where?</a:t>
            </a:r>
            <a:endParaRPr lang="en-US" sz="31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9144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9144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89800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69260770-C1EA-4F3B-9A33-D7B456DC89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A566C8B-4444-D4BF-D726-F4525EB03C7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06" r="12681"/>
          <a:stretch/>
        </p:blipFill>
        <p:spPr>
          <a:xfrm>
            <a:off x="510362" y="692614"/>
            <a:ext cx="2504143" cy="274320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81A67BC-2556-84CC-A892-5C5F55AB089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102" r="17027" b="4"/>
          <a:stretch/>
        </p:blipFill>
        <p:spPr>
          <a:xfrm>
            <a:off x="510362" y="3429006"/>
            <a:ext cx="2504143" cy="2743201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C1D72B8E-A28C-45B6-8656-F2768A3109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14505" y="685799"/>
            <a:ext cx="5615145" cy="548640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C5C5AC7-E6E4-669A-ED84-1A4E8F6C43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7641" y="1153391"/>
            <a:ext cx="4488873" cy="1137926"/>
          </a:xfrm>
        </p:spPr>
        <p:txBody>
          <a:bodyPr anchor="b">
            <a:normAutofit/>
          </a:bodyPr>
          <a:lstStyle/>
          <a:p>
            <a:pPr algn="ctr"/>
            <a:r>
              <a:rPr lang="en-US" sz="2800">
                <a:solidFill>
                  <a:srgbClr val="595959"/>
                </a:solidFill>
              </a:rPr>
              <a:t>Recap: Ways to decide on where to deliver</a:t>
            </a:r>
            <a:endParaRPr lang="en-GB" sz="2800">
              <a:solidFill>
                <a:srgbClr val="595959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4C571B-5590-DDD2-2EC2-855CE2FB31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77641" y="2578188"/>
            <a:ext cx="4488873" cy="2960167"/>
          </a:xfrm>
        </p:spPr>
        <p:txBody>
          <a:bodyPr anchor="t">
            <a:normAutofit/>
          </a:bodyPr>
          <a:lstStyle/>
          <a:p>
            <a:r>
              <a:rPr lang="en-US" sz="1700" dirty="0">
                <a:solidFill>
                  <a:srgbClr val="595959"/>
                </a:solidFill>
              </a:rPr>
              <a:t>Where most of the fuel poor live</a:t>
            </a:r>
          </a:p>
          <a:p>
            <a:r>
              <a:rPr lang="en-US" sz="1700" dirty="0">
                <a:solidFill>
                  <a:srgbClr val="595959"/>
                </a:solidFill>
              </a:rPr>
              <a:t>Where there is a gap in provision</a:t>
            </a:r>
          </a:p>
          <a:p>
            <a:r>
              <a:rPr lang="en-US" sz="1700" dirty="0">
                <a:solidFill>
                  <a:srgbClr val="595959"/>
                </a:solidFill>
              </a:rPr>
              <a:t>Where there your partner(s) </a:t>
            </a:r>
            <a:r>
              <a:rPr lang="en-US" sz="1700" dirty="0" err="1">
                <a:solidFill>
                  <a:srgbClr val="595959"/>
                </a:solidFill>
              </a:rPr>
              <a:t>organisation</a:t>
            </a:r>
            <a:r>
              <a:rPr lang="en-US" sz="1700" dirty="0">
                <a:solidFill>
                  <a:srgbClr val="595959"/>
                </a:solidFill>
              </a:rPr>
              <a:t>(s) are based</a:t>
            </a:r>
          </a:p>
          <a:p>
            <a:endParaRPr lang="en-US" sz="1700" dirty="0">
              <a:solidFill>
                <a:srgbClr val="595959"/>
              </a:solidFill>
            </a:endParaRPr>
          </a:p>
          <a:p>
            <a:pPr marL="0" indent="0">
              <a:buNone/>
            </a:pPr>
            <a:r>
              <a:rPr lang="en-US" sz="1700" dirty="0">
                <a:solidFill>
                  <a:srgbClr val="595959"/>
                </a:solidFill>
              </a:rPr>
              <a:t>Any conclusions?</a:t>
            </a:r>
            <a:endParaRPr lang="en-GB" sz="1700" dirty="0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85286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2ABE1108-6423-4E53-85A1-817683043C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86CF5B3-7DD1-4E87-CDC2-8FDCF91552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5024" y="543070"/>
            <a:ext cx="5153216" cy="1675626"/>
          </a:xfrm>
        </p:spPr>
        <p:txBody>
          <a:bodyPr>
            <a:normAutofit/>
          </a:bodyPr>
          <a:lstStyle/>
          <a:p>
            <a:r>
              <a:rPr lang="en-US" sz="3500"/>
              <a:t>Recap: Ways to decide what to deliver</a:t>
            </a:r>
            <a:endParaRPr lang="en-GB" sz="3500"/>
          </a:p>
        </p:txBody>
      </p:sp>
      <p:pic>
        <p:nvPicPr>
          <p:cNvPr id="13" name="Picture 12" descr="A few men sitting at a table&#10;&#10;Description automatically generated with low confidence">
            <a:extLst>
              <a:ext uri="{FF2B5EF4-FFF2-40B4-BE49-F238E27FC236}">
                <a16:creationId xmlns:a16="http://schemas.microsoft.com/office/drawing/2014/main" id="{A51A63C3-AA48-49D2-0DB9-227D383199E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76" r="3" b="15006"/>
          <a:stretch/>
        </p:blipFill>
        <p:spPr>
          <a:xfrm>
            <a:off x="20" y="1"/>
            <a:ext cx="3140313" cy="2164321"/>
          </a:xfrm>
          <a:prstGeom prst="rect">
            <a:avLst/>
          </a:prstGeom>
        </p:spPr>
      </p:pic>
      <p:pic>
        <p:nvPicPr>
          <p:cNvPr id="9" name="Picture 8" descr="A picture containing person, wall&#10;&#10;Description automatically generated">
            <a:extLst>
              <a:ext uri="{FF2B5EF4-FFF2-40B4-BE49-F238E27FC236}">
                <a16:creationId xmlns:a16="http://schemas.microsoft.com/office/drawing/2014/main" id="{3FBF5DD6-CD50-949C-4D4B-C8AB024B868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2" r="6" b="6"/>
          <a:stretch/>
        </p:blipFill>
        <p:spPr>
          <a:xfrm>
            <a:off x="20" y="2342320"/>
            <a:ext cx="3140313" cy="2164321"/>
          </a:xfrm>
          <a:prstGeom prst="rect">
            <a:avLst/>
          </a:prstGeom>
        </p:spPr>
      </p:pic>
      <p:pic>
        <p:nvPicPr>
          <p:cNvPr id="5" name="Picture 4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D6D66426-BDE8-AFA2-D8BF-80D683CFC40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35" b="-1"/>
          <a:stretch/>
        </p:blipFill>
        <p:spPr>
          <a:xfrm>
            <a:off x="20" y="4693680"/>
            <a:ext cx="3140313" cy="2164321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C5FFD8-3301-0C6E-3484-77EFECB744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25024" y="2399720"/>
            <a:ext cx="5153216" cy="3736507"/>
          </a:xfrm>
        </p:spPr>
        <p:txBody>
          <a:bodyPr>
            <a:normAutofit/>
          </a:bodyPr>
          <a:lstStyle/>
          <a:p>
            <a:r>
              <a:rPr lang="en-US" sz="1700"/>
              <a:t>Workshops</a:t>
            </a:r>
          </a:p>
          <a:p>
            <a:r>
              <a:rPr lang="en-US" sz="1700"/>
              <a:t>Energy cafes</a:t>
            </a:r>
          </a:p>
          <a:p>
            <a:r>
              <a:rPr lang="en-US" sz="1700"/>
              <a:t>Champion Programme</a:t>
            </a:r>
          </a:p>
          <a:p>
            <a:r>
              <a:rPr lang="en-US" sz="1700"/>
              <a:t>Home visits</a:t>
            </a:r>
          </a:p>
          <a:p>
            <a:endParaRPr lang="en-US" sz="1700"/>
          </a:p>
          <a:p>
            <a:pPr marL="0" indent="0">
              <a:buNone/>
            </a:pPr>
            <a:r>
              <a:rPr lang="en-US" sz="1700"/>
              <a:t>Break outs for homework review</a:t>
            </a:r>
          </a:p>
          <a:p>
            <a:endParaRPr lang="en-GB" sz="1700"/>
          </a:p>
        </p:txBody>
      </p:sp>
    </p:spTree>
    <p:extLst>
      <p:ext uri="{BB962C8B-B14F-4D97-AF65-F5344CB8AC3E}">
        <p14:creationId xmlns:p14="http://schemas.microsoft.com/office/powerpoint/2010/main" val="16127616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A95671B-3CC6-4792-9114-B74FAEA224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5CC26DBB-ADBB-0CA1-B40B-E7563D7162D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58989907"/>
              </p:ext>
            </p:extLst>
          </p:nvPr>
        </p:nvGraphicFramePr>
        <p:xfrm>
          <a:off x="869250" y="1295440"/>
          <a:ext cx="7631748" cy="389939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73537">
                  <a:extLst>
                    <a:ext uri="{9D8B030D-6E8A-4147-A177-3AD203B41FA5}">
                      <a16:colId xmlns:a16="http://schemas.microsoft.com/office/drawing/2014/main" val="2240188345"/>
                    </a:ext>
                  </a:extLst>
                </a:gridCol>
                <a:gridCol w="1383642">
                  <a:extLst>
                    <a:ext uri="{9D8B030D-6E8A-4147-A177-3AD203B41FA5}">
                      <a16:colId xmlns:a16="http://schemas.microsoft.com/office/drawing/2014/main" val="3917685099"/>
                    </a:ext>
                  </a:extLst>
                </a:gridCol>
                <a:gridCol w="1430009">
                  <a:extLst>
                    <a:ext uri="{9D8B030D-6E8A-4147-A177-3AD203B41FA5}">
                      <a16:colId xmlns:a16="http://schemas.microsoft.com/office/drawing/2014/main" val="2281193937"/>
                    </a:ext>
                  </a:extLst>
                </a:gridCol>
                <a:gridCol w="1494407">
                  <a:extLst>
                    <a:ext uri="{9D8B030D-6E8A-4147-A177-3AD203B41FA5}">
                      <a16:colId xmlns:a16="http://schemas.microsoft.com/office/drawing/2014/main" val="1953981950"/>
                    </a:ext>
                  </a:extLst>
                </a:gridCol>
                <a:gridCol w="1350153">
                  <a:extLst>
                    <a:ext uri="{9D8B030D-6E8A-4147-A177-3AD203B41FA5}">
                      <a16:colId xmlns:a16="http://schemas.microsoft.com/office/drawing/2014/main" val="719640930"/>
                    </a:ext>
                  </a:extLst>
                </a:gridCol>
              </a:tblGrid>
              <a:tr h="57516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effectLst/>
                        </a:rPr>
                        <a:t>(Please tick if required)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9091" marR="9909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effectLst/>
                        </a:rPr>
                        <a:t>Workshops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9091" marR="9909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effectLst/>
                        </a:rPr>
                        <a:t>Champion Programme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9091" marR="9909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effectLst/>
                        </a:rPr>
                        <a:t>Energy Cafe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9091" marR="9909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effectLst/>
                        </a:rPr>
                        <a:t>Home Visit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9091" marR="99091" marT="0" marB="0"/>
                </a:tc>
                <a:extLst>
                  <a:ext uri="{0D108BD9-81ED-4DB2-BD59-A6C34878D82A}">
                    <a16:rowId xmlns:a16="http://schemas.microsoft.com/office/drawing/2014/main" val="990365894"/>
                  </a:ext>
                </a:extLst>
              </a:tr>
              <a:tr h="31055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effectLst/>
                        </a:rPr>
                        <a:t>Laptop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9091" marR="9909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effectLst/>
                        </a:rPr>
                        <a:t> 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9091" marR="9909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effectLst/>
                        </a:rPr>
                        <a:t> 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9091" marR="9909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effectLst/>
                        </a:rPr>
                        <a:t> 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9091" marR="9909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effectLst/>
                        </a:rPr>
                        <a:t> 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9091" marR="99091" marT="0" marB="0"/>
                </a:tc>
                <a:extLst>
                  <a:ext uri="{0D108BD9-81ED-4DB2-BD59-A6C34878D82A}">
                    <a16:rowId xmlns:a16="http://schemas.microsoft.com/office/drawing/2014/main" val="2009676509"/>
                  </a:ext>
                </a:extLst>
              </a:tr>
              <a:tr h="31055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effectLst/>
                        </a:rPr>
                        <a:t>Projector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9091" marR="9909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effectLst/>
                        </a:rPr>
                        <a:t> 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9091" marR="9909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effectLst/>
                        </a:rPr>
                        <a:t> 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9091" marR="9909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effectLst/>
                        </a:rPr>
                        <a:t> 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9091" marR="9909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effectLst/>
                        </a:rPr>
                        <a:t> 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9091" marR="99091" marT="0" marB="0"/>
                </a:tc>
                <a:extLst>
                  <a:ext uri="{0D108BD9-81ED-4DB2-BD59-A6C34878D82A}">
                    <a16:rowId xmlns:a16="http://schemas.microsoft.com/office/drawing/2014/main" val="2568359385"/>
                  </a:ext>
                </a:extLst>
              </a:tr>
              <a:tr h="31055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effectLst/>
                        </a:rPr>
                        <a:t>Car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9091" marR="9909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effectLst/>
                        </a:rPr>
                        <a:t> 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9091" marR="9909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effectLst/>
                        </a:rPr>
                        <a:t> 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9091" marR="9909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effectLst/>
                        </a:rPr>
                        <a:t> 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9091" marR="9909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effectLst/>
                        </a:rPr>
                        <a:t> 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9091" marR="99091" marT="0" marB="0"/>
                </a:tc>
                <a:extLst>
                  <a:ext uri="{0D108BD9-81ED-4DB2-BD59-A6C34878D82A}">
                    <a16:rowId xmlns:a16="http://schemas.microsoft.com/office/drawing/2014/main" val="2993215305"/>
                  </a:ext>
                </a:extLst>
              </a:tr>
              <a:tr h="31055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effectLst/>
                        </a:rPr>
                        <a:t>Measures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9091" marR="9909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effectLst/>
                        </a:rPr>
                        <a:t> 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9091" marR="9909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effectLst/>
                        </a:rPr>
                        <a:t> 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9091" marR="9909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effectLst/>
                        </a:rPr>
                        <a:t> 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9091" marR="9909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effectLst/>
                        </a:rPr>
                        <a:t> 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9091" marR="99091" marT="0" marB="0"/>
                </a:tc>
                <a:extLst>
                  <a:ext uri="{0D108BD9-81ED-4DB2-BD59-A6C34878D82A}">
                    <a16:rowId xmlns:a16="http://schemas.microsoft.com/office/drawing/2014/main" val="63004414"/>
                  </a:ext>
                </a:extLst>
              </a:tr>
              <a:tr h="57516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effectLst/>
                        </a:rPr>
                        <a:t>Place to store measures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9091" marR="9909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effectLst/>
                        </a:rPr>
                        <a:t> 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9091" marR="9909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effectLst/>
                        </a:rPr>
                        <a:t> 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9091" marR="9909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effectLst/>
                        </a:rPr>
                        <a:t> 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9091" marR="9909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effectLst/>
                        </a:rPr>
                        <a:t> 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9091" marR="99091" marT="0" marB="0"/>
                </a:tc>
                <a:extLst>
                  <a:ext uri="{0D108BD9-81ED-4DB2-BD59-A6C34878D82A}">
                    <a16:rowId xmlns:a16="http://schemas.microsoft.com/office/drawing/2014/main" val="320221981"/>
                  </a:ext>
                </a:extLst>
              </a:tr>
              <a:tr h="31055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effectLst/>
                        </a:rPr>
                        <a:t>Volunteers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9091" marR="9909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effectLst/>
                        </a:rPr>
                        <a:t> 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9091" marR="9909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effectLst/>
                        </a:rPr>
                        <a:t> 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9091" marR="9909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effectLst/>
                        </a:rPr>
                        <a:t> 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9091" marR="9909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effectLst/>
                        </a:rPr>
                        <a:t> 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9091" marR="99091" marT="0" marB="0"/>
                </a:tc>
                <a:extLst>
                  <a:ext uri="{0D108BD9-81ED-4DB2-BD59-A6C34878D82A}">
                    <a16:rowId xmlns:a16="http://schemas.microsoft.com/office/drawing/2014/main" val="846885164"/>
                  </a:ext>
                </a:extLst>
              </a:tr>
              <a:tr h="31055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effectLst/>
                        </a:rPr>
                        <a:t>Drinks and snacks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9091" marR="9909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effectLst/>
                        </a:rPr>
                        <a:t> 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9091" marR="9909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effectLst/>
                        </a:rPr>
                        <a:t> 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9091" marR="9909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effectLst/>
                        </a:rPr>
                        <a:t> 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9091" marR="9909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effectLst/>
                        </a:rPr>
                        <a:t> 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9091" marR="99091" marT="0" marB="0"/>
                </a:tc>
                <a:extLst>
                  <a:ext uri="{0D108BD9-81ED-4DB2-BD59-A6C34878D82A}">
                    <a16:rowId xmlns:a16="http://schemas.microsoft.com/office/drawing/2014/main" val="911553975"/>
                  </a:ext>
                </a:extLst>
              </a:tr>
              <a:tr h="31055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effectLst/>
                        </a:rPr>
                        <a:t>Publicity/outreach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9091" marR="9909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effectLst/>
                        </a:rPr>
                        <a:t> 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9091" marR="9909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effectLst/>
                        </a:rPr>
                        <a:t> 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9091" marR="9909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effectLst/>
                        </a:rPr>
                        <a:t> 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9091" marR="9909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effectLst/>
                        </a:rPr>
                        <a:t> 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9091" marR="99091" marT="0" marB="0"/>
                </a:tc>
                <a:extLst>
                  <a:ext uri="{0D108BD9-81ED-4DB2-BD59-A6C34878D82A}">
                    <a16:rowId xmlns:a16="http://schemas.microsoft.com/office/drawing/2014/main" val="2586586784"/>
                  </a:ext>
                </a:extLst>
              </a:tr>
              <a:tr h="57516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effectLst/>
                        </a:rPr>
                        <a:t>Volunteer expenses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9091" marR="9909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effectLst/>
                        </a:rPr>
                        <a:t> 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9091" marR="9909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effectLst/>
                        </a:rPr>
                        <a:t> 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9091" marR="9909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effectLst/>
                        </a:rPr>
                        <a:t> 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9091" marR="9909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effectLst/>
                        </a:rPr>
                        <a:t> 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9091" marR="99091" marT="0" marB="0"/>
                </a:tc>
                <a:extLst>
                  <a:ext uri="{0D108BD9-81ED-4DB2-BD59-A6C34878D82A}">
                    <a16:rowId xmlns:a16="http://schemas.microsoft.com/office/drawing/2014/main" val="25957081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119392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1A95671B-3CC6-4792-9114-B74FAEA224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" name="Content Placeholder 3">
            <a:extLst>
              <a:ext uri="{FF2B5EF4-FFF2-40B4-BE49-F238E27FC236}">
                <a16:creationId xmlns:a16="http://schemas.microsoft.com/office/drawing/2014/main" id="{F68601B4-DA88-DA9F-CCF5-40878B0819F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3851548"/>
              </p:ext>
            </p:extLst>
          </p:nvPr>
        </p:nvGraphicFramePr>
        <p:xfrm>
          <a:off x="501163" y="2155107"/>
          <a:ext cx="7886698" cy="203801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70728">
                  <a:extLst>
                    <a:ext uri="{9D8B030D-6E8A-4147-A177-3AD203B41FA5}">
                      <a16:colId xmlns:a16="http://schemas.microsoft.com/office/drawing/2014/main" val="3921388969"/>
                    </a:ext>
                  </a:extLst>
                </a:gridCol>
                <a:gridCol w="1871392">
                  <a:extLst>
                    <a:ext uri="{9D8B030D-6E8A-4147-A177-3AD203B41FA5}">
                      <a16:colId xmlns:a16="http://schemas.microsoft.com/office/drawing/2014/main" val="3658725507"/>
                    </a:ext>
                  </a:extLst>
                </a:gridCol>
                <a:gridCol w="1934104">
                  <a:extLst>
                    <a:ext uri="{9D8B030D-6E8A-4147-A177-3AD203B41FA5}">
                      <a16:colId xmlns:a16="http://schemas.microsoft.com/office/drawing/2014/main" val="1243305189"/>
                    </a:ext>
                  </a:extLst>
                </a:gridCol>
                <a:gridCol w="1373175">
                  <a:extLst>
                    <a:ext uri="{9D8B030D-6E8A-4147-A177-3AD203B41FA5}">
                      <a16:colId xmlns:a16="http://schemas.microsoft.com/office/drawing/2014/main" val="3818820839"/>
                    </a:ext>
                  </a:extLst>
                </a:gridCol>
                <a:gridCol w="1237299">
                  <a:extLst>
                    <a:ext uri="{9D8B030D-6E8A-4147-A177-3AD203B41FA5}">
                      <a16:colId xmlns:a16="http://schemas.microsoft.com/office/drawing/2014/main" val="3571400654"/>
                    </a:ext>
                  </a:extLst>
                </a:gridCol>
              </a:tblGrid>
              <a:tr h="77791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200" dirty="0">
                          <a:effectLst/>
                        </a:rPr>
                        <a:t> </a:t>
                      </a:r>
                      <a:endParaRPr lang="en-GB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4021" marR="13402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200" dirty="0">
                          <a:effectLst/>
                        </a:rPr>
                        <a:t>Workshops</a:t>
                      </a:r>
                      <a:endParaRPr lang="en-GB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4021" marR="13402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200" dirty="0">
                          <a:effectLst/>
                        </a:rPr>
                        <a:t>Champion Programme</a:t>
                      </a:r>
                      <a:endParaRPr lang="en-GB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4021" marR="13402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200">
                          <a:effectLst/>
                        </a:rPr>
                        <a:t>Energy Cafe</a:t>
                      </a:r>
                      <a:endParaRPr lang="en-GB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4021" marR="13402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200">
                          <a:effectLst/>
                        </a:rPr>
                        <a:t>Home Visit</a:t>
                      </a:r>
                      <a:endParaRPr lang="en-GB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4021" marR="134021" marT="0" marB="0"/>
                </a:tc>
                <a:extLst>
                  <a:ext uri="{0D108BD9-81ED-4DB2-BD59-A6C34878D82A}">
                    <a16:rowId xmlns:a16="http://schemas.microsoft.com/office/drawing/2014/main" val="2046207476"/>
                  </a:ext>
                </a:extLst>
              </a:tr>
              <a:tr h="42003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200" dirty="0">
                          <a:effectLst/>
                        </a:rPr>
                        <a:t>Low</a:t>
                      </a:r>
                      <a:endParaRPr lang="en-GB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4021" marR="13402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200" dirty="0">
                          <a:effectLst/>
                        </a:rPr>
                        <a:t> </a:t>
                      </a:r>
                      <a:endParaRPr lang="en-GB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4021" marR="13402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200">
                          <a:effectLst/>
                        </a:rPr>
                        <a:t> </a:t>
                      </a:r>
                      <a:endParaRPr lang="en-GB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4021" marR="13402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200">
                          <a:effectLst/>
                        </a:rPr>
                        <a:t> </a:t>
                      </a:r>
                      <a:endParaRPr lang="en-GB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4021" marR="13402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200">
                          <a:effectLst/>
                        </a:rPr>
                        <a:t> </a:t>
                      </a:r>
                      <a:endParaRPr lang="en-GB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4021" marR="134021" marT="0" marB="0"/>
                </a:tc>
                <a:extLst>
                  <a:ext uri="{0D108BD9-81ED-4DB2-BD59-A6C34878D82A}">
                    <a16:rowId xmlns:a16="http://schemas.microsoft.com/office/drawing/2014/main" val="3279599740"/>
                  </a:ext>
                </a:extLst>
              </a:tr>
              <a:tr h="42003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200" dirty="0">
                          <a:effectLst/>
                        </a:rPr>
                        <a:t>Medium</a:t>
                      </a:r>
                      <a:endParaRPr lang="en-GB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4021" marR="13402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200" dirty="0">
                          <a:effectLst/>
                        </a:rPr>
                        <a:t> </a:t>
                      </a:r>
                      <a:endParaRPr lang="en-GB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4021" marR="13402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200">
                          <a:effectLst/>
                        </a:rPr>
                        <a:t> </a:t>
                      </a:r>
                      <a:endParaRPr lang="en-GB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4021" marR="13402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200">
                          <a:effectLst/>
                        </a:rPr>
                        <a:t> </a:t>
                      </a:r>
                      <a:endParaRPr lang="en-GB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4021" marR="13402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200">
                          <a:effectLst/>
                        </a:rPr>
                        <a:t> </a:t>
                      </a:r>
                      <a:endParaRPr lang="en-GB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4021" marR="134021" marT="0" marB="0"/>
                </a:tc>
                <a:extLst>
                  <a:ext uri="{0D108BD9-81ED-4DB2-BD59-A6C34878D82A}">
                    <a16:rowId xmlns:a16="http://schemas.microsoft.com/office/drawing/2014/main" val="2844075762"/>
                  </a:ext>
                </a:extLst>
              </a:tr>
              <a:tr h="42003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200" dirty="0">
                          <a:effectLst/>
                        </a:rPr>
                        <a:t>High</a:t>
                      </a:r>
                      <a:endParaRPr lang="en-GB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4021" marR="13402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200" dirty="0">
                          <a:effectLst/>
                        </a:rPr>
                        <a:t> </a:t>
                      </a:r>
                      <a:endParaRPr lang="en-GB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4021" marR="13402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200">
                          <a:effectLst/>
                        </a:rPr>
                        <a:t> </a:t>
                      </a:r>
                      <a:endParaRPr lang="en-GB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4021" marR="13402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200">
                          <a:effectLst/>
                        </a:rPr>
                        <a:t> </a:t>
                      </a:r>
                      <a:endParaRPr lang="en-GB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4021" marR="13402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200" dirty="0">
                          <a:effectLst/>
                        </a:rPr>
                        <a:t> </a:t>
                      </a:r>
                      <a:endParaRPr lang="en-GB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4021" marR="134021" marT="0" marB="0"/>
                </a:tc>
                <a:extLst>
                  <a:ext uri="{0D108BD9-81ED-4DB2-BD59-A6C34878D82A}">
                    <a16:rowId xmlns:a16="http://schemas.microsoft.com/office/drawing/2014/main" val="40644927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149062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BE91DC5DDAAD8429C32340CE635E6B6" ma:contentTypeVersion="16" ma:contentTypeDescription="Create a new document." ma:contentTypeScope="" ma:versionID="2f0dec1e680f96e5cd05200d07084f00">
  <xsd:schema xmlns:xsd="http://www.w3.org/2001/XMLSchema" xmlns:xs="http://www.w3.org/2001/XMLSchema" xmlns:p="http://schemas.microsoft.com/office/2006/metadata/properties" xmlns:ns2="8d41e8fb-9d34-41ee-ba1e-27437a0c35e5" xmlns:ns3="7f7d181d-cd63-4401-9356-bde05d9d1de0" targetNamespace="http://schemas.microsoft.com/office/2006/metadata/properties" ma:root="true" ma:fieldsID="b38f58b76e809053c5475cfdb1e1c402" ns2:_="" ns3:_="">
    <xsd:import namespace="8d41e8fb-9d34-41ee-ba1e-27437a0c35e5"/>
    <xsd:import namespace="7f7d181d-cd63-4401-9356-bde05d9d1de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d41e8fb-9d34-41ee-ba1e-27437a0c35e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583711f4-af85-4b2d-b6fc-914c4a0b6e6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f7d181d-cd63-4401-9356-bde05d9d1de0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27c56d44-c622-4616-93ea-80f3ddefe963}" ma:internalName="TaxCatchAll" ma:showField="CatchAllData" ma:web="7f7d181d-cd63-4401-9356-bde05d9d1de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d41e8fb-9d34-41ee-ba1e-27437a0c35e5">
      <Terms xmlns="http://schemas.microsoft.com/office/infopath/2007/PartnerControls"/>
    </lcf76f155ced4ddcb4097134ff3c332f>
    <TaxCatchAll xmlns="7f7d181d-cd63-4401-9356-bde05d9d1de0" xsi:nil="true"/>
  </documentManagement>
</p:properties>
</file>

<file path=customXml/itemProps1.xml><?xml version="1.0" encoding="utf-8"?>
<ds:datastoreItem xmlns:ds="http://schemas.openxmlformats.org/officeDocument/2006/customXml" ds:itemID="{066D99E7-60A8-4ECE-B00D-3DD71409B14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d41e8fb-9d34-41ee-ba1e-27437a0c35e5"/>
    <ds:schemaRef ds:uri="7f7d181d-cd63-4401-9356-bde05d9d1de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65199F3-B678-4CE2-8468-D681B7DC044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25DC0E7-28A6-49F0-849E-2EAB508AF581}">
  <ds:schemaRefs>
    <ds:schemaRef ds:uri="http://schemas.microsoft.com/office/2006/documentManagement/types"/>
    <ds:schemaRef ds:uri="7e0883ad-3e52-4b5f-a1e2-005c6f3c944a"/>
    <ds:schemaRef ds:uri="http://schemas.openxmlformats.org/package/2006/metadata/core-properties"/>
    <ds:schemaRef ds:uri="ae07265e-5f58-4178-ae23-13d6e414932a"/>
    <ds:schemaRef ds:uri="http://www.w3.org/XML/1998/namespace"/>
    <ds:schemaRef ds:uri="http://schemas.microsoft.com/office/2006/metadata/properties"/>
    <ds:schemaRef ds:uri="http://purl.org/dc/terms/"/>
    <ds:schemaRef ds:uri="http://schemas.microsoft.com/office/infopath/2007/PartnerControls"/>
    <ds:schemaRef ds:uri="http://purl.org/dc/dcmitype/"/>
    <ds:schemaRef ds:uri="http://purl.org/dc/elements/1.1/"/>
    <ds:schemaRef ds:uri="8d41e8fb-9d34-41ee-ba1e-27437a0c35e5"/>
    <ds:schemaRef ds:uri="7f7d181d-cd63-4401-9356-bde05d9d1de0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513</TotalTime>
  <Words>1216</Words>
  <Application>Microsoft Office PowerPoint</Application>
  <PresentationFormat>On-screen Show (4:3)</PresentationFormat>
  <Paragraphs>328</Paragraphs>
  <Slides>21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</vt:lpstr>
      <vt:lpstr>Calibri</vt:lpstr>
      <vt:lpstr>Calibri Light</vt:lpstr>
      <vt:lpstr>Courier New</vt:lpstr>
      <vt:lpstr>Gill Sans</vt:lpstr>
      <vt:lpstr>Symbol</vt:lpstr>
      <vt:lpstr>Office Theme</vt:lpstr>
      <vt:lpstr>PowerPoint Presentation</vt:lpstr>
      <vt:lpstr>Recap from Last Week</vt:lpstr>
      <vt:lpstr>Today’s Session</vt:lpstr>
      <vt:lpstr>Step 1: Get the Commitment of Your Board/Community</vt:lpstr>
      <vt:lpstr>Step 2: Decide what and where?</vt:lpstr>
      <vt:lpstr>Recap: Ways to decide on where to deliver</vt:lpstr>
      <vt:lpstr>Recap: Ways to decide what to deliver</vt:lpstr>
      <vt:lpstr>PowerPoint Presentation</vt:lpstr>
      <vt:lpstr>PowerPoint Presentation</vt:lpstr>
      <vt:lpstr>PowerPoint Presentation</vt:lpstr>
      <vt:lpstr>Funding Sources</vt:lpstr>
      <vt:lpstr>Top Tips for Funding</vt:lpstr>
      <vt:lpstr>Step 4 Communications and outreach</vt:lpstr>
      <vt:lpstr>Ways to reach the fuel poor</vt:lpstr>
      <vt:lpstr>Step 5: Data collection and reporting</vt:lpstr>
      <vt:lpstr>Step 6: Policies and Procedures</vt:lpstr>
      <vt:lpstr>Consent and Data Protection Exercise</vt:lpstr>
      <vt:lpstr>Health and Safety and Insurances</vt:lpstr>
      <vt:lpstr>Risk Assessment Exercise</vt:lpstr>
      <vt:lpstr>Getting Skilled-up</vt:lpstr>
      <vt:lpstr>What’s Next?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Giovanna Speciale</dc:creator>
  <cp:lastModifiedBy>Giovanna @ Selce</cp:lastModifiedBy>
  <cp:revision>5</cp:revision>
  <dcterms:created xsi:type="dcterms:W3CDTF">2020-07-29T17:31:28Z</dcterms:created>
  <dcterms:modified xsi:type="dcterms:W3CDTF">2022-06-20T17:48:14Z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0x0101004BE91DC5DDAAD8429C32340CE635E6B6</vt:lpwstr>
  </property>
  <property fmtid="{D5CDD505-2E9C-101B-9397-08002B2CF9AE}" pid="3" name="Order">
    <vt:r8>394800</vt:r8>
  </property>
  <property fmtid="{D5CDD505-2E9C-101B-9397-08002B2CF9AE}" pid="4" name="MediaServiceImageTags">
    <vt:lpwstr/>
  </property>
</Properties>
</file>